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3"/>
  </p:notesMasterIdLst>
  <p:sldIdLst>
    <p:sldId id="285" r:id="rId5"/>
    <p:sldId id="286" r:id="rId6"/>
    <p:sldId id="308" r:id="rId7"/>
    <p:sldId id="339" r:id="rId8"/>
    <p:sldId id="346" r:id="rId9"/>
    <p:sldId id="294" r:id="rId10"/>
    <p:sldId id="289" r:id="rId11"/>
    <p:sldId id="296" r:id="rId12"/>
    <p:sldId id="302" r:id="rId13"/>
    <p:sldId id="323" r:id="rId14"/>
    <p:sldId id="305" r:id="rId15"/>
    <p:sldId id="345" r:id="rId16"/>
    <p:sldId id="320" r:id="rId17"/>
    <p:sldId id="341" r:id="rId18"/>
    <p:sldId id="342" r:id="rId19"/>
    <p:sldId id="349" r:id="rId20"/>
    <p:sldId id="336" r:id="rId21"/>
    <p:sldId id="34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5A6DD5"/>
    <a:srgbClr val="5071B3"/>
    <a:srgbClr val="6A6969"/>
    <a:srgbClr val="383737"/>
    <a:srgbClr val="9C9B9B"/>
    <a:srgbClr val="525F78"/>
    <a:srgbClr val="696668"/>
    <a:srgbClr val="726A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BDB2B1-6F1E-263B-DCF9-8D7C054C4EED}" v="550" dt="2019-11-05T20:58:58.025"/>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22" autoAdjust="0"/>
    <p:restoredTop sz="95662" autoAdjust="0"/>
  </p:normalViewPr>
  <p:slideViewPr>
    <p:cSldViewPr snapToGrid="0" snapToObjects="1">
      <p:cViewPr varScale="1">
        <p:scale>
          <a:sx n="83" d="100"/>
          <a:sy n="83" d="100"/>
        </p:scale>
        <p:origin x="960" y="5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50"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smus Bødker Madsen" userId="S::rbm@geus.dk::87cd6b97-88e8-4440-ab91-897f3ccc2930" providerId="AD" clId="Web-{77BDB2B1-6F1E-263B-DCF9-8D7C054C4EED}"/>
    <pc:docChg chg="addSld modSld">
      <pc:chgData name="Rasmus Bødker Madsen" userId="S::rbm@geus.dk::87cd6b97-88e8-4440-ab91-897f3ccc2930" providerId="AD" clId="Web-{77BDB2B1-6F1E-263B-DCF9-8D7C054C4EED}" dt="2019-11-05T20:58:58.025" v="541" actId="20577"/>
      <pc:docMkLst>
        <pc:docMk/>
      </pc:docMkLst>
      <pc:sldChg chg="modSp">
        <pc:chgData name="Rasmus Bødker Madsen" userId="S::rbm@geus.dk::87cd6b97-88e8-4440-ab91-897f3ccc2930" providerId="AD" clId="Web-{77BDB2B1-6F1E-263B-DCF9-8D7C054C4EED}" dt="2019-11-05T20:25:29.311" v="17" actId="20577"/>
        <pc:sldMkLst>
          <pc:docMk/>
          <pc:sldMk cId="3314641199" sldId="286"/>
        </pc:sldMkLst>
        <pc:spChg chg="mod">
          <ac:chgData name="Rasmus Bødker Madsen" userId="S::rbm@geus.dk::87cd6b97-88e8-4440-ab91-897f3ccc2930" providerId="AD" clId="Web-{77BDB2B1-6F1E-263B-DCF9-8D7C054C4EED}" dt="2019-11-05T20:25:29.311" v="17" actId="20577"/>
          <ac:spMkLst>
            <pc:docMk/>
            <pc:sldMk cId="3314641199" sldId="286"/>
            <ac:spMk id="2" creationId="{1C9EE276-FD60-3B48-833D-937E1CA179E9}"/>
          </ac:spMkLst>
        </pc:spChg>
      </pc:sldChg>
      <pc:sldChg chg="addSp delSp modSp delAnim">
        <pc:chgData name="Rasmus Bødker Madsen" userId="S::rbm@geus.dk::87cd6b97-88e8-4440-ab91-897f3ccc2930" providerId="AD" clId="Web-{77BDB2B1-6F1E-263B-DCF9-8D7C054C4EED}" dt="2019-11-05T20:28:28.377" v="80" actId="14100"/>
        <pc:sldMkLst>
          <pc:docMk/>
          <pc:sldMk cId="1004726703" sldId="289"/>
        </pc:sldMkLst>
        <pc:spChg chg="mod">
          <ac:chgData name="Rasmus Bødker Madsen" userId="S::rbm@geus.dk::87cd6b97-88e8-4440-ab91-897f3ccc2930" providerId="AD" clId="Web-{77BDB2B1-6F1E-263B-DCF9-8D7C054C4EED}" dt="2019-11-05T20:28:22.221" v="78" actId="14100"/>
          <ac:spMkLst>
            <pc:docMk/>
            <pc:sldMk cId="1004726703" sldId="289"/>
            <ac:spMk id="2" creationId="{00000000-0000-0000-0000-000000000000}"/>
          </ac:spMkLst>
        </pc:spChg>
        <pc:spChg chg="del">
          <ac:chgData name="Rasmus Bødker Madsen" userId="S::rbm@geus.dk::87cd6b97-88e8-4440-ab91-897f3ccc2930" providerId="AD" clId="Web-{77BDB2B1-6F1E-263B-DCF9-8D7C054C4EED}" dt="2019-11-05T20:27:39.157" v="72"/>
          <ac:spMkLst>
            <pc:docMk/>
            <pc:sldMk cId="1004726703" sldId="289"/>
            <ac:spMk id="3" creationId="{00000000-0000-0000-0000-000000000000}"/>
          </ac:spMkLst>
        </pc:spChg>
        <pc:spChg chg="del">
          <ac:chgData name="Rasmus Bødker Madsen" userId="S::rbm@geus.dk::87cd6b97-88e8-4440-ab91-897f3ccc2930" providerId="AD" clId="Web-{77BDB2B1-6F1E-263B-DCF9-8D7C054C4EED}" dt="2019-11-05T20:27:47.470" v="75"/>
          <ac:spMkLst>
            <pc:docMk/>
            <pc:sldMk cId="1004726703" sldId="289"/>
            <ac:spMk id="9" creationId="{00000000-0000-0000-0000-000000000000}"/>
          </ac:spMkLst>
        </pc:spChg>
        <pc:spChg chg="del">
          <ac:chgData name="Rasmus Bødker Madsen" userId="S::rbm@geus.dk::87cd6b97-88e8-4440-ab91-897f3ccc2930" providerId="AD" clId="Web-{77BDB2B1-6F1E-263B-DCF9-8D7C054C4EED}" dt="2019-11-05T20:27:47.470" v="74"/>
          <ac:spMkLst>
            <pc:docMk/>
            <pc:sldMk cId="1004726703" sldId="289"/>
            <ac:spMk id="10" creationId="{00000000-0000-0000-0000-000000000000}"/>
          </ac:spMkLst>
        </pc:spChg>
        <pc:picChg chg="add mod">
          <ac:chgData name="Rasmus Bødker Madsen" userId="S::rbm@geus.dk::87cd6b97-88e8-4440-ab91-897f3ccc2930" providerId="AD" clId="Web-{77BDB2B1-6F1E-263B-DCF9-8D7C054C4EED}" dt="2019-11-05T20:28:28.377" v="80" actId="14100"/>
          <ac:picMkLst>
            <pc:docMk/>
            <pc:sldMk cId="1004726703" sldId="289"/>
            <ac:picMk id="13" creationId="{ACC2C372-C909-4B70-9511-FA6C64732B98}"/>
          </ac:picMkLst>
        </pc:picChg>
      </pc:sldChg>
      <pc:sldChg chg="addSp delSp modSp add replId delAnim">
        <pc:chgData name="Rasmus Bødker Madsen" userId="S::rbm@geus.dk::87cd6b97-88e8-4440-ab91-897f3ccc2930" providerId="AD" clId="Web-{77BDB2B1-6F1E-263B-DCF9-8D7C054C4EED}" dt="2019-11-05T20:58:58.025" v="540" actId="20577"/>
        <pc:sldMkLst>
          <pc:docMk/>
          <pc:sldMk cId="208620151" sldId="293"/>
        </pc:sldMkLst>
        <pc:spChg chg="mod">
          <ac:chgData name="Rasmus Bødker Madsen" userId="S::rbm@geus.dk::87cd6b97-88e8-4440-ab91-897f3ccc2930" providerId="AD" clId="Web-{77BDB2B1-6F1E-263B-DCF9-8D7C054C4EED}" dt="2019-11-05T20:34:56.836" v="162" actId="20577"/>
          <ac:spMkLst>
            <pc:docMk/>
            <pc:sldMk cId="208620151" sldId="293"/>
            <ac:spMk id="2" creationId="{00000000-0000-0000-0000-000000000000}"/>
          </ac:spMkLst>
        </pc:spChg>
        <pc:spChg chg="add mod">
          <ac:chgData name="Rasmus Bødker Madsen" userId="S::rbm@geus.dk::87cd6b97-88e8-4440-ab91-897f3ccc2930" providerId="AD" clId="Web-{77BDB2B1-6F1E-263B-DCF9-8D7C054C4EED}" dt="2019-11-05T20:58:58.025" v="540" actId="20577"/>
          <ac:spMkLst>
            <pc:docMk/>
            <pc:sldMk cId="208620151" sldId="293"/>
            <ac:spMk id="3" creationId="{6A8DA14E-19BE-49AC-B924-DD73C3D79A9D}"/>
          </ac:spMkLst>
        </pc:spChg>
        <pc:spChg chg="del">
          <ac:chgData name="Rasmus Bødker Madsen" userId="S::rbm@geus.dk::87cd6b97-88e8-4440-ab91-897f3ccc2930" providerId="AD" clId="Web-{77BDB2B1-6F1E-263B-DCF9-8D7C054C4EED}" dt="2019-11-05T20:33:55.460" v="132"/>
          <ac:spMkLst>
            <pc:docMk/>
            <pc:sldMk cId="208620151" sldId="293"/>
            <ac:spMk id="7" creationId="{00000000-0000-0000-0000-000000000000}"/>
          </ac:spMkLst>
        </pc:spChg>
        <pc:spChg chg="del mod">
          <ac:chgData name="Rasmus Bødker Madsen" userId="S::rbm@geus.dk::87cd6b97-88e8-4440-ab91-897f3ccc2930" providerId="AD" clId="Web-{77BDB2B1-6F1E-263B-DCF9-8D7C054C4EED}" dt="2019-11-05T20:34:02.445" v="137"/>
          <ac:spMkLst>
            <pc:docMk/>
            <pc:sldMk cId="208620151" sldId="293"/>
            <ac:spMk id="8" creationId="{00000000-0000-0000-0000-000000000000}"/>
          </ac:spMkLst>
        </pc:spChg>
        <pc:spChg chg="del">
          <ac:chgData name="Rasmus Bødker Madsen" userId="S::rbm@geus.dk::87cd6b97-88e8-4440-ab91-897f3ccc2930" providerId="AD" clId="Web-{77BDB2B1-6F1E-263B-DCF9-8D7C054C4EED}" dt="2019-11-05T20:33:55.460" v="131"/>
          <ac:spMkLst>
            <pc:docMk/>
            <pc:sldMk cId="208620151" sldId="293"/>
            <ac:spMk id="11" creationId="{00000000-0000-0000-0000-000000000000}"/>
          </ac:spMkLst>
        </pc:spChg>
        <pc:spChg chg="del">
          <ac:chgData name="Rasmus Bødker Madsen" userId="S::rbm@geus.dk::87cd6b97-88e8-4440-ab91-897f3ccc2930" providerId="AD" clId="Web-{77BDB2B1-6F1E-263B-DCF9-8D7C054C4EED}" dt="2019-11-05T20:33:58.851" v="133"/>
          <ac:spMkLst>
            <pc:docMk/>
            <pc:sldMk cId="208620151" sldId="293"/>
            <ac:spMk id="12" creationId="{00000000-0000-0000-0000-000000000000}"/>
          </ac:spMkLst>
        </pc:spChg>
        <pc:picChg chg="del">
          <ac:chgData name="Rasmus Bødker Madsen" userId="S::rbm@geus.dk::87cd6b97-88e8-4440-ab91-897f3ccc2930" providerId="AD" clId="Web-{77BDB2B1-6F1E-263B-DCF9-8D7C054C4EED}" dt="2019-11-05T20:33:52.991" v="130"/>
          <ac:picMkLst>
            <pc:docMk/>
            <pc:sldMk cId="208620151" sldId="293"/>
            <ac:picMk id="13" creationId="{ACC2C372-C909-4B70-9511-FA6C64732B9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B2D9DB-FD32-6449-91C3-5F7EBE7A76BF}" type="datetimeFigureOut">
              <a:rPr lang="en-US" smtClean="0"/>
              <a:t>1/29/2020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9B1E10-D4D8-954D-9994-3B8D6A16D36A}" type="slidenum">
              <a:rPr lang="en-US" smtClean="0"/>
              <a:t>‹nr.›</a:t>
            </a:fld>
            <a:endParaRPr lang="en-US"/>
          </a:p>
        </p:txBody>
      </p:sp>
    </p:spTree>
    <p:extLst>
      <p:ext uri="{BB962C8B-B14F-4D97-AF65-F5344CB8AC3E}">
        <p14:creationId xmlns:p14="http://schemas.microsoft.com/office/powerpoint/2010/main" val="2141521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US" dirty="0"/>
          </a:p>
        </p:txBody>
      </p:sp>
      <p:sp>
        <p:nvSpPr>
          <p:cNvPr id="4" name="Pladsholder til slidenummer 3"/>
          <p:cNvSpPr>
            <a:spLocks noGrp="1"/>
          </p:cNvSpPr>
          <p:nvPr>
            <p:ph type="sldNum" sz="quarter" idx="10"/>
          </p:nvPr>
        </p:nvSpPr>
        <p:spPr/>
        <p:txBody>
          <a:bodyPr/>
          <a:lstStyle/>
          <a:p>
            <a:fld id="{C99B1E10-D4D8-954D-9994-3B8D6A16D36A}" type="slidenum">
              <a:rPr lang="en-US" smtClean="0"/>
              <a:t>2</a:t>
            </a:fld>
            <a:endParaRPr lang="en-US"/>
          </a:p>
        </p:txBody>
      </p:sp>
    </p:spTree>
    <p:extLst>
      <p:ext uri="{BB962C8B-B14F-4D97-AF65-F5344CB8AC3E}">
        <p14:creationId xmlns:p14="http://schemas.microsoft.com/office/powerpoint/2010/main" val="37927703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noProof="0"/>
          </a:p>
        </p:txBody>
      </p:sp>
      <p:sp>
        <p:nvSpPr>
          <p:cNvPr id="3" name="Footer Placeholder 2"/>
          <p:cNvSpPr>
            <a:spLocks noGrp="1"/>
          </p:cNvSpPr>
          <p:nvPr>
            <p:ph type="ftr" sz="quarter" idx="11"/>
          </p:nvPr>
        </p:nvSpPr>
        <p:spPr/>
        <p:txBody>
          <a:bodyPr/>
          <a:lstStyle>
            <a:lvl1pPr algn="l">
              <a:defRPr/>
            </a:lvl1pPr>
          </a:lstStyle>
          <a:p>
            <a:endParaRPr lang="en-GB" noProof="0"/>
          </a:p>
        </p:txBody>
      </p:sp>
      <p:sp>
        <p:nvSpPr>
          <p:cNvPr id="4" name="Slide Number Placeholder 3"/>
          <p:cNvSpPr>
            <a:spLocks noGrp="1"/>
          </p:cNvSpPr>
          <p:nvPr>
            <p:ph type="sldNum" sz="quarter" idx="12"/>
          </p:nvPr>
        </p:nvSpPr>
        <p:spPr/>
        <p:txBody>
          <a:bodyPr/>
          <a:lstStyle/>
          <a:p>
            <a:fld id="{E0B2632C-56A2-E049-82CF-AFB420B2C11A}" type="slidenum">
              <a:rPr lang="en-GB" noProof="0" smtClean="0"/>
              <a:t>‹nr.›</a:t>
            </a:fld>
            <a:endParaRPr lang="en-GB" noProof="0"/>
          </a:p>
        </p:txBody>
      </p:sp>
      <p:pic>
        <p:nvPicPr>
          <p:cNvPr id="5" name="Picture 4">
            <a:extLst>
              <a:ext uri="{FF2B5EF4-FFF2-40B4-BE49-F238E27FC236}">
                <a16:creationId xmlns:a16="http://schemas.microsoft.com/office/drawing/2014/main" id="{F76151D9-BC88-B949-A29F-72BF216668D3}"/>
              </a:ext>
            </a:extLst>
          </p:cNvPr>
          <p:cNvPicPr>
            <a:picLocks noChangeAspect="1"/>
          </p:cNvPicPr>
          <p:nvPr userDrawn="1"/>
        </p:nvPicPr>
        <p:blipFill>
          <a:blip r:embed="rId2"/>
          <a:stretch>
            <a:fillRect/>
          </a:stretch>
        </p:blipFill>
        <p:spPr>
          <a:xfrm>
            <a:off x="4968230" y="1809697"/>
            <a:ext cx="2318600" cy="3091466"/>
          </a:xfrm>
          <a:prstGeom prst="rect">
            <a:avLst/>
          </a:prstGeom>
        </p:spPr>
      </p:pic>
    </p:spTree>
    <p:extLst>
      <p:ext uri="{BB962C8B-B14F-4D97-AF65-F5344CB8AC3E}">
        <p14:creationId xmlns:p14="http://schemas.microsoft.com/office/powerpoint/2010/main" val="35953110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blank" preserve="1">
  <p:cSld name="2_Blank">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F5D77CE-5A8E-E34D-A303-B14395A4C591}"/>
              </a:ext>
            </a:extLst>
          </p:cNvPr>
          <p:cNvPicPr>
            <a:picLocks noChangeAspect="1"/>
          </p:cNvPicPr>
          <p:nvPr userDrawn="1"/>
        </p:nvPicPr>
        <p:blipFill>
          <a:blip r:embed="rId2"/>
          <a:stretch>
            <a:fillRect/>
          </a:stretch>
        </p:blipFill>
        <p:spPr>
          <a:xfrm>
            <a:off x="4968228" y="1809698"/>
            <a:ext cx="2318601" cy="3091465"/>
          </a:xfrm>
          <a:prstGeom prst="rect">
            <a:avLst/>
          </a:prstGeom>
        </p:spPr>
      </p:pic>
      <p:sp>
        <p:nvSpPr>
          <p:cNvPr id="2" name="Date Placeholder 1"/>
          <p:cNvSpPr>
            <a:spLocks noGrp="1"/>
          </p:cNvSpPr>
          <p:nvPr>
            <p:ph type="dt" sz="half" idx="10"/>
          </p:nvPr>
        </p:nvSpPr>
        <p:spPr/>
        <p:txBody>
          <a:bodyPr/>
          <a:lstStyle/>
          <a:p>
            <a:endParaRPr lang="en-GB" noProof="0"/>
          </a:p>
        </p:txBody>
      </p:sp>
      <p:sp>
        <p:nvSpPr>
          <p:cNvPr id="3" name="Footer Placeholder 2"/>
          <p:cNvSpPr>
            <a:spLocks noGrp="1"/>
          </p:cNvSpPr>
          <p:nvPr>
            <p:ph type="ftr" sz="quarter" idx="11"/>
          </p:nvPr>
        </p:nvSpPr>
        <p:spPr/>
        <p:txBody>
          <a:bodyPr/>
          <a:lstStyle>
            <a:lvl1pPr algn="l">
              <a:defRPr/>
            </a:lvl1pPr>
          </a:lstStyle>
          <a:p>
            <a:endParaRPr lang="en-GB" noProof="0"/>
          </a:p>
        </p:txBody>
      </p:sp>
      <p:sp>
        <p:nvSpPr>
          <p:cNvPr id="4" name="Slide Number Placeholder 3"/>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250978726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542F9E-87A2-BE48-8289-998D8A44444C}"/>
              </a:ext>
            </a:extLst>
          </p:cNvPr>
          <p:cNvPicPr>
            <a:picLocks noChangeAspect="1"/>
          </p:cNvPicPr>
          <p:nvPr userDrawn="1"/>
        </p:nvPicPr>
        <p:blipFill>
          <a:blip r:embed="rId2"/>
          <a:stretch>
            <a:fillRect/>
          </a:stretch>
        </p:blipFill>
        <p:spPr>
          <a:xfrm>
            <a:off x="10215965" y="4492487"/>
            <a:ext cx="1468387" cy="1957849"/>
          </a:xfrm>
          <a:prstGeom prst="rect">
            <a:avLst/>
          </a:prstGeom>
        </p:spPr>
      </p:pic>
      <p:sp>
        <p:nvSpPr>
          <p:cNvPr id="3" name="Subtitle 2"/>
          <p:cNvSpPr>
            <a:spLocks noGrp="1"/>
          </p:cNvSpPr>
          <p:nvPr>
            <p:ph type="subTitle" idx="1"/>
          </p:nvPr>
        </p:nvSpPr>
        <p:spPr>
          <a:xfrm>
            <a:off x="838200" y="2456761"/>
            <a:ext cx="10515600" cy="391098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noProof="0"/>
              <a:t>Klik for at redigere undertiteltypografien i masteren</a:t>
            </a:r>
            <a:endParaRPr lang="en-GB" noProof="0"/>
          </a:p>
        </p:txBody>
      </p:sp>
      <p:sp>
        <p:nvSpPr>
          <p:cNvPr id="7" name="Date Placeholder 6"/>
          <p:cNvSpPr>
            <a:spLocks noGrp="1"/>
          </p:cNvSpPr>
          <p:nvPr>
            <p:ph type="dt" sz="half" idx="10"/>
          </p:nvPr>
        </p:nvSpPr>
        <p:spPr/>
        <p:txBody>
          <a:bodyPr/>
          <a:lstStyle>
            <a:lvl1pPr>
              <a:defRPr>
                <a:solidFill>
                  <a:schemeClr val="bg1"/>
                </a:solidFill>
              </a:defRPr>
            </a:lvl1pPr>
          </a:lstStyle>
          <a:p>
            <a:endParaRPr lang="en-GB" noProof="0"/>
          </a:p>
        </p:txBody>
      </p:sp>
      <p:sp>
        <p:nvSpPr>
          <p:cNvPr id="8" name="Footer Placeholder 7"/>
          <p:cNvSpPr>
            <a:spLocks noGrp="1"/>
          </p:cNvSpPr>
          <p:nvPr>
            <p:ph type="ftr" sz="quarter" idx="11"/>
          </p:nvPr>
        </p:nvSpPr>
        <p:spPr/>
        <p:txBody>
          <a:bodyPr/>
          <a:lstStyle>
            <a:lvl1pPr algn="l">
              <a:defRPr>
                <a:solidFill>
                  <a:schemeClr val="bg1"/>
                </a:solidFill>
              </a:defRPr>
            </a:lvl1pPr>
          </a:lstStyle>
          <a:p>
            <a:endParaRPr lang="en-GB" noProof="0"/>
          </a:p>
        </p:txBody>
      </p:sp>
      <p:sp>
        <p:nvSpPr>
          <p:cNvPr id="9" name="Slide Number Placeholder 8"/>
          <p:cNvSpPr>
            <a:spLocks noGrp="1"/>
          </p:cNvSpPr>
          <p:nvPr>
            <p:ph type="sldNum" sz="quarter" idx="12"/>
          </p:nvPr>
        </p:nvSpPr>
        <p:spPr>
          <a:xfrm>
            <a:off x="8263757" y="6530017"/>
            <a:ext cx="1597574" cy="365125"/>
          </a:xfrm>
        </p:spPr>
        <p:txBody>
          <a:bodyPr/>
          <a:lstStyle>
            <a:lvl1pPr>
              <a:defRPr>
                <a:solidFill>
                  <a:schemeClr val="bg1"/>
                </a:solidFill>
              </a:defRPr>
            </a:lvl1pPr>
          </a:lstStyle>
          <a:p>
            <a:fld id="{E0B2632C-56A2-E049-82CF-AFB420B2C11A}" type="slidenum">
              <a:rPr lang="en-GB" noProof="0" smtClean="0"/>
              <a:pPr/>
              <a:t>‹nr.›</a:t>
            </a:fld>
            <a:endParaRPr lang="en-GB" noProof="0"/>
          </a:p>
        </p:txBody>
      </p:sp>
      <p:sp>
        <p:nvSpPr>
          <p:cNvPr id="11" name="Title 10">
            <a:extLst>
              <a:ext uri="{FF2B5EF4-FFF2-40B4-BE49-F238E27FC236}">
                <a16:creationId xmlns:a16="http://schemas.microsoft.com/office/drawing/2014/main" id="{653B9B6C-6099-9541-944E-B0F711AF3992}"/>
              </a:ext>
            </a:extLst>
          </p:cNvPr>
          <p:cNvSpPr>
            <a:spLocks noGrp="1"/>
          </p:cNvSpPr>
          <p:nvPr>
            <p:ph type="title"/>
          </p:nvPr>
        </p:nvSpPr>
        <p:spPr>
          <a:xfrm>
            <a:off x="838200" y="683395"/>
            <a:ext cx="10515600" cy="1636294"/>
          </a:xfrm>
          <a:prstGeom prst="rect">
            <a:avLst/>
          </a:prstGeom>
        </p:spPr>
        <p:txBody>
          <a:bodyPr anchor="t" anchorCtr="1"/>
          <a:lstStyle>
            <a:lvl1pPr>
              <a:defRPr b="1" i="0" baseline="0"/>
            </a:lvl1pPr>
          </a:lstStyle>
          <a:p>
            <a:r>
              <a:rPr lang="da-DK" noProof="0"/>
              <a:t>Klik for at redigere i master</a:t>
            </a:r>
            <a:endParaRPr lang="en-GB" noProof="0"/>
          </a:p>
        </p:txBody>
      </p:sp>
    </p:spTree>
    <p:extLst>
      <p:ext uri="{BB962C8B-B14F-4D97-AF65-F5344CB8AC3E}">
        <p14:creationId xmlns:p14="http://schemas.microsoft.com/office/powerpoint/2010/main" val="189058882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2456761"/>
            <a:ext cx="10515600" cy="3910988"/>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noProof="0"/>
              <a:t>Klik for at redigere undertiteltypografien i masteren</a:t>
            </a:r>
            <a:endParaRPr lang="en-GB" noProof="0"/>
          </a:p>
        </p:txBody>
      </p:sp>
      <p:sp>
        <p:nvSpPr>
          <p:cNvPr id="7" name="Date Placeholder 6"/>
          <p:cNvSpPr>
            <a:spLocks noGrp="1"/>
          </p:cNvSpPr>
          <p:nvPr>
            <p:ph type="dt" sz="half" idx="10"/>
          </p:nvPr>
        </p:nvSpPr>
        <p:spPr/>
        <p:txBody>
          <a:bodyPr/>
          <a:lstStyle>
            <a:lvl1pPr>
              <a:defRPr>
                <a:solidFill>
                  <a:schemeClr val="bg1"/>
                </a:solidFill>
              </a:defRPr>
            </a:lvl1pPr>
          </a:lstStyle>
          <a:p>
            <a:endParaRPr lang="en-GB" noProof="0"/>
          </a:p>
        </p:txBody>
      </p:sp>
      <p:sp>
        <p:nvSpPr>
          <p:cNvPr id="8" name="Footer Placeholder 7"/>
          <p:cNvSpPr>
            <a:spLocks noGrp="1"/>
          </p:cNvSpPr>
          <p:nvPr>
            <p:ph type="ftr" sz="quarter" idx="11"/>
          </p:nvPr>
        </p:nvSpPr>
        <p:spPr/>
        <p:txBody>
          <a:bodyPr/>
          <a:lstStyle>
            <a:lvl1pPr algn="l">
              <a:defRPr>
                <a:solidFill>
                  <a:schemeClr val="bg1"/>
                </a:solidFill>
              </a:defRPr>
            </a:lvl1pPr>
          </a:lstStyle>
          <a:p>
            <a:endParaRPr lang="en-GB" noProof="0"/>
          </a:p>
        </p:txBody>
      </p:sp>
      <p:sp>
        <p:nvSpPr>
          <p:cNvPr id="9" name="Slide Number Placeholder 8"/>
          <p:cNvSpPr>
            <a:spLocks noGrp="1"/>
          </p:cNvSpPr>
          <p:nvPr>
            <p:ph type="sldNum" sz="quarter" idx="12"/>
          </p:nvPr>
        </p:nvSpPr>
        <p:spPr>
          <a:xfrm>
            <a:off x="8263757" y="6530017"/>
            <a:ext cx="1597574" cy="365125"/>
          </a:xfrm>
        </p:spPr>
        <p:txBody>
          <a:bodyPr/>
          <a:lstStyle>
            <a:lvl1pPr>
              <a:defRPr>
                <a:solidFill>
                  <a:schemeClr val="bg1"/>
                </a:solidFill>
              </a:defRPr>
            </a:lvl1pPr>
          </a:lstStyle>
          <a:p>
            <a:fld id="{E0B2632C-56A2-E049-82CF-AFB420B2C11A}" type="slidenum">
              <a:rPr lang="en-GB" noProof="0" smtClean="0"/>
              <a:pPr/>
              <a:t>‹nr.›</a:t>
            </a:fld>
            <a:endParaRPr lang="en-GB" noProof="0"/>
          </a:p>
        </p:txBody>
      </p:sp>
      <p:sp>
        <p:nvSpPr>
          <p:cNvPr id="11" name="Title 10">
            <a:extLst>
              <a:ext uri="{FF2B5EF4-FFF2-40B4-BE49-F238E27FC236}">
                <a16:creationId xmlns:a16="http://schemas.microsoft.com/office/drawing/2014/main" id="{653B9B6C-6099-9541-944E-B0F711AF3992}"/>
              </a:ext>
            </a:extLst>
          </p:cNvPr>
          <p:cNvSpPr>
            <a:spLocks noGrp="1"/>
          </p:cNvSpPr>
          <p:nvPr>
            <p:ph type="title"/>
          </p:nvPr>
        </p:nvSpPr>
        <p:spPr>
          <a:xfrm>
            <a:off x="838200" y="683395"/>
            <a:ext cx="10515600" cy="1636294"/>
          </a:xfrm>
          <a:prstGeom prst="rect">
            <a:avLst/>
          </a:prstGeom>
        </p:spPr>
        <p:txBody>
          <a:bodyPr anchor="t" anchorCtr="1"/>
          <a:lstStyle>
            <a:lvl1pPr>
              <a:defRPr b="1" i="0" baseline="0">
                <a:solidFill>
                  <a:schemeClr val="bg1"/>
                </a:solidFill>
              </a:defRPr>
            </a:lvl1pPr>
          </a:lstStyle>
          <a:p>
            <a:r>
              <a:rPr lang="da-DK" noProof="0"/>
              <a:t>Klik for at redigere i master</a:t>
            </a:r>
            <a:endParaRPr lang="en-GB" noProof="0"/>
          </a:p>
        </p:txBody>
      </p:sp>
      <p:pic>
        <p:nvPicPr>
          <p:cNvPr id="10" name="Picture 9">
            <a:extLst>
              <a:ext uri="{FF2B5EF4-FFF2-40B4-BE49-F238E27FC236}">
                <a16:creationId xmlns:a16="http://schemas.microsoft.com/office/drawing/2014/main" id="{6D78E2AF-562A-3745-AC6C-4871AE9DEF0E}"/>
              </a:ext>
            </a:extLst>
          </p:cNvPr>
          <p:cNvPicPr>
            <a:picLocks noChangeAspect="1"/>
          </p:cNvPicPr>
          <p:nvPr userDrawn="1"/>
        </p:nvPicPr>
        <p:blipFill>
          <a:blip r:embed="rId2"/>
          <a:stretch>
            <a:fillRect/>
          </a:stretch>
        </p:blipFill>
        <p:spPr>
          <a:xfrm>
            <a:off x="10215965" y="4492488"/>
            <a:ext cx="1468388" cy="1957850"/>
          </a:xfrm>
          <a:prstGeom prst="rect">
            <a:avLst/>
          </a:prstGeom>
        </p:spPr>
      </p:pic>
    </p:spTree>
    <p:extLst>
      <p:ext uri="{BB962C8B-B14F-4D97-AF65-F5344CB8AC3E}">
        <p14:creationId xmlns:p14="http://schemas.microsoft.com/office/powerpoint/2010/main" val="318785650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578329"/>
            <a:ext cx="10591800" cy="2387600"/>
          </a:xfrm>
          <a:prstGeom prst="rect">
            <a:avLst/>
          </a:prstGeom>
        </p:spPr>
        <p:txBody>
          <a:bodyPr anchor="b"/>
          <a:lstStyle>
            <a:lvl1pPr algn="ctr">
              <a:defRPr sz="6000">
                <a:solidFill>
                  <a:schemeClr val="tx1"/>
                </a:solidFill>
                <a:effectLst/>
              </a:defRPr>
            </a:lvl1pPr>
          </a:lstStyle>
          <a:p>
            <a:r>
              <a:rPr lang="da-DK" noProof="0"/>
              <a:t>Klik for at redigere i master</a:t>
            </a:r>
            <a:endParaRPr lang="en-GB" noProof="0"/>
          </a:p>
        </p:txBody>
      </p:sp>
      <p:sp>
        <p:nvSpPr>
          <p:cNvPr id="3" name="Subtitle 2"/>
          <p:cNvSpPr>
            <a:spLocks noGrp="1"/>
          </p:cNvSpPr>
          <p:nvPr>
            <p:ph type="subTitle" idx="1"/>
          </p:nvPr>
        </p:nvSpPr>
        <p:spPr>
          <a:xfrm>
            <a:off x="838200" y="3092211"/>
            <a:ext cx="10591800" cy="308825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noProof="0"/>
              <a:t>Klik for at redigere undertiteltypografien i masteren</a:t>
            </a:r>
            <a:endParaRPr lang="en-GB" noProof="0"/>
          </a:p>
        </p:txBody>
      </p:sp>
      <p:sp>
        <p:nvSpPr>
          <p:cNvPr id="7" name="Date Placeholder 6"/>
          <p:cNvSpPr>
            <a:spLocks noGrp="1"/>
          </p:cNvSpPr>
          <p:nvPr>
            <p:ph type="dt" sz="half" idx="10"/>
          </p:nvPr>
        </p:nvSpPr>
        <p:spPr/>
        <p:txBody>
          <a:bodyPr/>
          <a:lstStyle>
            <a:lvl1pPr>
              <a:defRPr sz="1400">
                <a:solidFill>
                  <a:schemeClr val="bg1"/>
                </a:solidFill>
              </a:defRPr>
            </a:lvl1pPr>
          </a:lstStyle>
          <a:p>
            <a:endParaRPr lang="en-GB" noProof="0"/>
          </a:p>
        </p:txBody>
      </p:sp>
      <p:sp>
        <p:nvSpPr>
          <p:cNvPr id="8" name="Footer Placeholder 7"/>
          <p:cNvSpPr>
            <a:spLocks noGrp="1"/>
          </p:cNvSpPr>
          <p:nvPr>
            <p:ph type="ftr" sz="quarter" idx="11"/>
          </p:nvPr>
        </p:nvSpPr>
        <p:spPr/>
        <p:txBody>
          <a:bodyPr/>
          <a:lstStyle>
            <a:lvl1pPr algn="l">
              <a:defRPr sz="1400">
                <a:solidFill>
                  <a:schemeClr val="bg1"/>
                </a:solidFill>
              </a:defRPr>
            </a:lvl1pPr>
          </a:lstStyle>
          <a:p>
            <a:endParaRPr lang="en-GB" noProof="0"/>
          </a:p>
        </p:txBody>
      </p:sp>
      <p:sp>
        <p:nvSpPr>
          <p:cNvPr id="9" name="Slide Number Placeholder 8"/>
          <p:cNvSpPr>
            <a:spLocks noGrp="1"/>
          </p:cNvSpPr>
          <p:nvPr>
            <p:ph type="sldNum" sz="quarter" idx="12"/>
          </p:nvPr>
        </p:nvSpPr>
        <p:spPr>
          <a:xfrm>
            <a:off x="8263757" y="6530017"/>
            <a:ext cx="1597574" cy="365125"/>
          </a:xfrm>
        </p:spPr>
        <p:txBody>
          <a:bodyPr/>
          <a:lstStyle>
            <a:lvl1pPr>
              <a:defRPr>
                <a:solidFill>
                  <a:schemeClr val="bg1"/>
                </a:solidFill>
              </a:defRPr>
            </a:lvl1pPr>
          </a:lstStyle>
          <a:p>
            <a:fld id="{E0B2632C-56A2-E049-82CF-AFB420B2C11A}" type="slidenum">
              <a:rPr lang="en-GB" noProof="0" smtClean="0"/>
              <a:pPr/>
              <a:t>‹nr.›</a:t>
            </a:fld>
            <a:endParaRPr lang="en-GB" noProof="0"/>
          </a:p>
        </p:txBody>
      </p:sp>
    </p:spTree>
    <p:extLst>
      <p:ext uri="{BB962C8B-B14F-4D97-AF65-F5344CB8AC3E}">
        <p14:creationId xmlns:p14="http://schemas.microsoft.com/office/powerpoint/2010/main" val="26962005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3_Title Slide">
    <p:bg>
      <p:bgPr>
        <a:solidFill>
          <a:schemeClr val="tx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F37D4A-646A-2C4D-8044-A2D983FA2585}"/>
              </a:ext>
            </a:extLst>
          </p:cNvPr>
          <p:cNvSpPr/>
          <p:nvPr userDrawn="1"/>
        </p:nvSpPr>
        <p:spPr>
          <a:xfrm flipV="1">
            <a:off x="1" y="6519040"/>
            <a:ext cx="12192000" cy="387085"/>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1" name="Picture 10">
            <a:extLst>
              <a:ext uri="{FF2B5EF4-FFF2-40B4-BE49-F238E27FC236}">
                <a16:creationId xmlns:a16="http://schemas.microsoft.com/office/drawing/2014/main" id="{EF928EA3-99D1-3841-A33B-501DC7A9CD64}"/>
              </a:ext>
            </a:extLst>
          </p:cNvPr>
          <p:cNvPicPr>
            <a:picLocks noChangeAspect="1"/>
          </p:cNvPicPr>
          <p:nvPr userDrawn="1"/>
        </p:nvPicPr>
        <p:blipFill>
          <a:blip r:embed="rId2"/>
          <a:stretch>
            <a:fillRect/>
          </a:stretch>
        </p:blipFill>
        <p:spPr>
          <a:xfrm>
            <a:off x="10219373" y="6608963"/>
            <a:ext cx="1134427" cy="193858"/>
          </a:xfrm>
          <a:prstGeom prst="rect">
            <a:avLst/>
          </a:prstGeom>
        </p:spPr>
      </p:pic>
      <p:sp>
        <p:nvSpPr>
          <p:cNvPr id="2" name="Title 1"/>
          <p:cNvSpPr>
            <a:spLocks noGrp="1"/>
          </p:cNvSpPr>
          <p:nvPr>
            <p:ph type="ctrTitle"/>
          </p:nvPr>
        </p:nvSpPr>
        <p:spPr>
          <a:xfrm>
            <a:off x="838200" y="578329"/>
            <a:ext cx="10591800" cy="2387600"/>
          </a:xfrm>
          <a:prstGeom prst="rect">
            <a:avLst/>
          </a:prstGeom>
        </p:spPr>
        <p:txBody>
          <a:bodyPr anchor="b"/>
          <a:lstStyle>
            <a:lvl1pPr algn="ctr">
              <a:defRPr sz="6000">
                <a:solidFill>
                  <a:schemeClr val="bg1"/>
                </a:solidFill>
                <a:effectLst/>
              </a:defRPr>
            </a:lvl1pPr>
          </a:lstStyle>
          <a:p>
            <a:r>
              <a:rPr lang="da-DK" noProof="0"/>
              <a:t>Klik for at redigere i master</a:t>
            </a:r>
            <a:endParaRPr lang="en-GB" noProof="0"/>
          </a:p>
        </p:txBody>
      </p:sp>
      <p:sp>
        <p:nvSpPr>
          <p:cNvPr id="3" name="Subtitle 2"/>
          <p:cNvSpPr>
            <a:spLocks noGrp="1"/>
          </p:cNvSpPr>
          <p:nvPr>
            <p:ph type="subTitle" idx="1"/>
          </p:nvPr>
        </p:nvSpPr>
        <p:spPr>
          <a:xfrm>
            <a:off x="838200" y="3092211"/>
            <a:ext cx="10591800" cy="308825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noProof="0"/>
              <a:t>Klik for at redigere undertiteltypografien i masteren</a:t>
            </a:r>
            <a:endParaRPr lang="en-GB" noProof="0"/>
          </a:p>
        </p:txBody>
      </p:sp>
      <p:sp>
        <p:nvSpPr>
          <p:cNvPr id="7" name="Date Placeholder 6"/>
          <p:cNvSpPr>
            <a:spLocks noGrp="1"/>
          </p:cNvSpPr>
          <p:nvPr>
            <p:ph type="dt" sz="half" idx="10"/>
          </p:nvPr>
        </p:nvSpPr>
        <p:spPr/>
        <p:txBody>
          <a:bodyPr/>
          <a:lstStyle>
            <a:lvl1pPr>
              <a:defRPr sz="1400">
                <a:solidFill>
                  <a:schemeClr val="bg1"/>
                </a:solidFill>
              </a:defRPr>
            </a:lvl1pPr>
          </a:lstStyle>
          <a:p>
            <a:endParaRPr lang="en-GB" noProof="0"/>
          </a:p>
        </p:txBody>
      </p:sp>
      <p:sp>
        <p:nvSpPr>
          <p:cNvPr id="8" name="Footer Placeholder 7"/>
          <p:cNvSpPr>
            <a:spLocks noGrp="1"/>
          </p:cNvSpPr>
          <p:nvPr>
            <p:ph type="ftr" sz="quarter" idx="11"/>
          </p:nvPr>
        </p:nvSpPr>
        <p:spPr/>
        <p:txBody>
          <a:bodyPr/>
          <a:lstStyle>
            <a:lvl1pPr algn="l">
              <a:defRPr sz="1400">
                <a:solidFill>
                  <a:schemeClr val="bg1"/>
                </a:solidFill>
              </a:defRPr>
            </a:lvl1pPr>
          </a:lstStyle>
          <a:p>
            <a:endParaRPr lang="en-GB" noProof="0"/>
          </a:p>
        </p:txBody>
      </p:sp>
      <p:sp>
        <p:nvSpPr>
          <p:cNvPr id="9" name="Slide Number Placeholder 8"/>
          <p:cNvSpPr>
            <a:spLocks noGrp="1"/>
          </p:cNvSpPr>
          <p:nvPr>
            <p:ph type="sldNum" sz="quarter" idx="12"/>
          </p:nvPr>
        </p:nvSpPr>
        <p:spPr>
          <a:xfrm>
            <a:off x="8263757" y="6530017"/>
            <a:ext cx="1597574" cy="365125"/>
          </a:xfrm>
        </p:spPr>
        <p:txBody>
          <a:bodyPr/>
          <a:lstStyle>
            <a:lvl1pPr>
              <a:defRPr>
                <a:solidFill>
                  <a:schemeClr val="bg1"/>
                </a:solidFill>
              </a:defRPr>
            </a:lvl1pPr>
          </a:lstStyle>
          <a:p>
            <a:fld id="{E0B2632C-56A2-E049-82CF-AFB420B2C11A}" type="slidenum">
              <a:rPr lang="en-GB" noProof="0" smtClean="0"/>
              <a:pPr/>
              <a:t>‹nr.›</a:t>
            </a:fld>
            <a:endParaRPr lang="en-GB" noProof="0"/>
          </a:p>
        </p:txBody>
      </p:sp>
    </p:spTree>
    <p:extLst>
      <p:ext uri="{BB962C8B-B14F-4D97-AF65-F5344CB8AC3E}">
        <p14:creationId xmlns:p14="http://schemas.microsoft.com/office/powerpoint/2010/main" val="21127898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541951"/>
            <a:ext cx="10515600" cy="2852737"/>
          </a:xfrm>
          <a:prstGeom prst="rect">
            <a:avLst/>
          </a:prstGeom>
        </p:spPr>
        <p:txBody>
          <a:bodyPr anchor="b"/>
          <a:lstStyle>
            <a:lvl1pPr>
              <a:defRPr sz="6000">
                <a:solidFill>
                  <a:schemeClr val="tx1"/>
                </a:solidFill>
              </a:defRPr>
            </a:lvl1pPr>
          </a:lstStyle>
          <a:p>
            <a:r>
              <a:rPr lang="da-DK" noProof="0"/>
              <a:t>Klik for at redigere i master</a:t>
            </a:r>
            <a:endParaRPr lang="en-GB" noProof="0"/>
          </a:p>
        </p:txBody>
      </p:sp>
      <p:sp>
        <p:nvSpPr>
          <p:cNvPr id="3" name="Text Placeholder 2"/>
          <p:cNvSpPr>
            <a:spLocks noGrp="1"/>
          </p:cNvSpPr>
          <p:nvPr>
            <p:ph type="body" idx="1"/>
          </p:nvPr>
        </p:nvSpPr>
        <p:spPr>
          <a:xfrm>
            <a:off x="831850" y="3580483"/>
            <a:ext cx="10515600" cy="250916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noProof="0"/>
              <a:t>Rediger typografien i masterens</a:t>
            </a:r>
          </a:p>
        </p:txBody>
      </p:sp>
      <p:sp>
        <p:nvSpPr>
          <p:cNvPr id="4" name="Date Placeholder 3"/>
          <p:cNvSpPr>
            <a:spLocks noGrp="1"/>
          </p:cNvSpPr>
          <p:nvPr>
            <p:ph type="dt" sz="half" idx="10"/>
          </p:nvPr>
        </p:nvSpPr>
        <p:spPr/>
        <p:txBody>
          <a:bodyPr/>
          <a:lstStyle/>
          <a:p>
            <a:endParaRPr lang="en-GB" noProof="0"/>
          </a:p>
        </p:txBody>
      </p:sp>
      <p:sp>
        <p:nvSpPr>
          <p:cNvPr id="5" name="Footer Placeholder 4"/>
          <p:cNvSpPr>
            <a:spLocks noGrp="1"/>
          </p:cNvSpPr>
          <p:nvPr>
            <p:ph type="ftr" sz="quarter" idx="11"/>
          </p:nvPr>
        </p:nvSpPr>
        <p:spPr/>
        <p:txBody>
          <a:bodyPr/>
          <a:lstStyle>
            <a:lvl1pPr algn="l">
              <a:defRPr/>
            </a:lvl1pPr>
          </a:lstStyle>
          <a:p>
            <a:endParaRPr lang="en-GB" noProof="0"/>
          </a:p>
        </p:txBody>
      </p:sp>
      <p:sp>
        <p:nvSpPr>
          <p:cNvPr id="6" name="Slide Number Placeholder 5"/>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423375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B1BB4D2-14A8-B246-9D9F-1C26A3CEA853}"/>
              </a:ext>
            </a:extLst>
          </p:cNvPr>
          <p:cNvSpPr/>
          <p:nvPr userDrawn="1"/>
        </p:nvSpPr>
        <p:spPr>
          <a:xfrm flipV="1">
            <a:off x="1" y="6519040"/>
            <a:ext cx="12192000" cy="387085"/>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8" name="Picture 7">
            <a:extLst>
              <a:ext uri="{FF2B5EF4-FFF2-40B4-BE49-F238E27FC236}">
                <a16:creationId xmlns:a16="http://schemas.microsoft.com/office/drawing/2014/main" id="{1FC8AB33-265B-334F-AA5B-F3FE87C03582}"/>
              </a:ext>
            </a:extLst>
          </p:cNvPr>
          <p:cNvPicPr>
            <a:picLocks noChangeAspect="1"/>
          </p:cNvPicPr>
          <p:nvPr userDrawn="1"/>
        </p:nvPicPr>
        <p:blipFill>
          <a:blip r:embed="rId2"/>
          <a:stretch>
            <a:fillRect/>
          </a:stretch>
        </p:blipFill>
        <p:spPr>
          <a:xfrm>
            <a:off x="10219373" y="6608963"/>
            <a:ext cx="1134427" cy="193858"/>
          </a:xfrm>
          <a:prstGeom prst="rect">
            <a:avLst/>
          </a:prstGeom>
        </p:spPr>
      </p:pic>
      <p:sp>
        <p:nvSpPr>
          <p:cNvPr id="2" name="Title 1"/>
          <p:cNvSpPr>
            <a:spLocks noGrp="1"/>
          </p:cNvSpPr>
          <p:nvPr>
            <p:ph type="title"/>
          </p:nvPr>
        </p:nvSpPr>
        <p:spPr>
          <a:xfrm>
            <a:off x="831850" y="541951"/>
            <a:ext cx="10515600" cy="2852737"/>
          </a:xfrm>
          <a:prstGeom prst="rect">
            <a:avLst/>
          </a:prstGeom>
        </p:spPr>
        <p:txBody>
          <a:bodyPr anchor="b"/>
          <a:lstStyle>
            <a:lvl1pPr>
              <a:defRPr sz="6000">
                <a:solidFill>
                  <a:schemeClr val="bg1"/>
                </a:solidFill>
              </a:defRPr>
            </a:lvl1pPr>
          </a:lstStyle>
          <a:p>
            <a:r>
              <a:rPr lang="da-DK" noProof="0"/>
              <a:t>Klik for at redigere i master</a:t>
            </a:r>
            <a:endParaRPr lang="en-GB" noProof="0"/>
          </a:p>
        </p:txBody>
      </p:sp>
      <p:sp>
        <p:nvSpPr>
          <p:cNvPr id="3" name="Text Placeholder 2"/>
          <p:cNvSpPr>
            <a:spLocks noGrp="1"/>
          </p:cNvSpPr>
          <p:nvPr>
            <p:ph type="body" idx="1"/>
          </p:nvPr>
        </p:nvSpPr>
        <p:spPr>
          <a:xfrm>
            <a:off x="831850" y="3580483"/>
            <a:ext cx="10515600" cy="2509168"/>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noProof="0"/>
              <a:t>Rediger typografien i masterens</a:t>
            </a:r>
          </a:p>
        </p:txBody>
      </p:sp>
      <p:sp>
        <p:nvSpPr>
          <p:cNvPr id="4" name="Date Placeholder 3"/>
          <p:cNvSpPr>
            <a:spLocks noGrp="1"/>
          </p:cNvSpPr>
          <p:nvPr>
            <p:ph type="dt" sz="half" idx="10"/>
          </p:nvPr>
        </p:nvSpPr>
        <p:spPr/>
        <p:txBody>
          <a:bodyPr/>
          <a:lstStyle/>
          <a:p>
            <a:endParaRPr lang="en-GB" noProof="0"/>
          </a:p>
        </p:txBody>
      </p:sp>
      <p:sp>
        <p:nvSpPr>
          <p:cNvPr id="5" name="Footer Placeholder 4"/>
          <p:cNvSpPr>
            <a:spLocks noGrp="1"/>
          </p:cNvSpPr>
          <p:nvPr>
            <p:ph type="ftr" sz="quarter" idx="11"/>
          </p:nvPr>
        </p:nvSpPr>
        <p:spPr/>
        <p:txBody>
          <a:bodyPr/>
          <a:lstStyle>
            <a:lvl1pPr algn="l">
              <a:defRPr/>
            </a:lvl1pPr>
          </a:lstStyle>
          <a:p>
            <a:endParaRPr lang="en-GB" noProof="0"/>
          </a:p>
        </p:txBody>
      </p:sp>
      <p:sp>
        <p:nvSpPr>
          <p:cNvPr id="6" name="Slide Number Placeholder 5"/>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2743421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da-DK" noProof="0"/>
              <a:t>Klik for at redigere i master</a:t>
            </a:r>
            <a:endParaRPr lang="en-GB" noProof="0"/>
          </a:p>
        </p:txBody>
      </p:sp>
      <p:sp>
        <p:nvSpPr>
          <p:cNvPr id="3" name="Content Placeholder 2"/>
          <p:cNvSpPr>
            <a:spLocks noGrp="1"/>
          </p:cNvSpPr>
          <p:nvPr>
            <p:ph sz="half" idx="1"/>
          </p:nvPr>
        </p:nvSpPr>
        <p:spPr>
          <a:xfrm>
            <a:off x="838200" y="1825625"/>
            <a:ext cx="5181600" cy="432984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4" name="Content Placeholder 3"/>
          <p:cNvSpPr>
            <a:spLocks noGrp="1"/>
          </p:cNvSpPr>
          <p:nvPr>
            <p:ph sz="half" idx="2"/>
          </p:nvPr>
        </p:nvSpPr>
        <p:spPr>
          <a:xfrm>
            <a:off x="6172200" y="1825625"/>
            <a:ext cx="5181600" cy="432984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5" name="Date Placeholder 4"/>
          <p:cNvSpPr>
            <a:spLocks noGrp="1"/>
          </p:cNvSpPr>
          <p:nvPr>
            <p:ph type="dt" sz="half" idx="10"/>
          </p:nvPr>
        </p:nvSpPr>
        <p:spPr/>
        <p:txBody>
          <a:bodyPr/>
          <a:lstStyle/>
          <a:p>
            <a:endParaRPr lang="en-GB" noProof="0"/>
          </a:p>
        </p:txBody>
      </p:sp>
      <p:sp>
        <p:nvSpPr>
          <p:cNvPr id="6" name="Footer Placeholder 5"/>
          <p:cNvSpPr>
            <a:spLocks noGrp="1"/>
          </p:cNvSpPr>
          <p:nvPr>
            <p:ph type="ftr" sz="quarter" idx="11"/>
          </p:nvPr>
        </p:nvSpPr>
        <p:spPr/>
        <p:txBody>
          <a:bodyPr/>
          <a:lstStyle>
            <a:lvl1pPr algn="l">
              <a:defRPr/>
            </a:lvl1pPr>
          </a:lstStyle>
          <a:p>
            <a:endParaRPr lang="en-GB" noProof="0"/>
          </a:p>
        </p:txBody>
      </p:sp>
      <p:sp>
        <p:nvSpPr>
          <p:cNvPr id="7" name="Slide Number Placeholder 6"/>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1066975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woObj" preserve="1">
  <p:cSld name="1_Two Content">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7D1280-D968-9D45-B1BB-CB9956BC09F0}"/>
              </a:ext>
            </a:extLst>
          </p:cNvPr>
          <p:cNvSpPr/>
          <p:nvPr userDrawn="1"/>
        </p:nvSpPr>
        <p:spPr>
          <a:xfrm flipV="1">
            <a:off x="1" y="6519040"/>
            <a:ext cx="12192000" cy="387085"/>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9" name="Picture 8">
            <a:extLst>
              <a:ext uri="{FF2B5EF4-FFF2-40B4-BE49-F238E27FC236}">
                <a16:creationId xmlns:a16="http://schemas.microsoft.com/office/drawing/2014/main" id="{F9C810F5-46A8-B246-8DC8-2C262E7C290B}"/>
              </a:ext>
            </a:extLst>
          </p:cNvPr>
          <p:cNvPicPr>
            <a:picLocks noChangeAspect="1"/>
          </p:cNvPicPr>
          <p:nvPr userDrawn="1"/>
        </p:nvPicPr>
        <p:blipFill>
          <a:blip r:embed="rId2"/>
          <a:stretch>
            <a:fillRect/>
          </a:stretch>
        </p:blipFill>
        <p:spPr>
          <a:xfrm>
            <a:off x="10219373" y="6608963"/>
            <a:ext cx="1134427" cy="193858"/>
          </a:xfrm>
          <a:prstGeom prst="rect">
            <a:avLst/>
          </a:prstGeom>
        </p:spPr>
      </p:pic>
      <p:sp>
        <p:nvSpPr>
          <p:cNvPr id="2" name="Title 1"/>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da-DK" noProof="0"/>
              <a:t>Klik for at redigere i master</a:t>
            </a:r>
            <a:endParaRPr lang="en-GB" noProof="0"/>
          </a:p>
        </p:txBody>
      </p:sp>
      <p:sp>
        <p:nvSpPr>
          <p:cNvPr id="3" name="Content Placeholder 2"/>
          <p:cNvSpPr>
            <a:spLocks noGrp="1"/>
          </p:cNvSpPr>
          <p:nvPr>
            <p:ph sz="half" idx="1"/>
          </p:nvPr>
        </p:nvSpPr>
        <p:spPr>
          <a:xfrm>
            <a:off x="838200" y="1825625"/>
            <a:ext cx="5181600" cy="432984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4" name="Content Placeholder 3"/>
          <p:cNvSpPr>
            <a:spLocks noGrp="1"/>
          </p:cNvSpPr>
          <p:nvPr>
            <p:ph sz="half" idx="2"/>
          </p:nvPr>
        </p:nvSpPr>
        <p:spPr>
          <a:xfrm>
            <a:off x="6172200" y="1825625"/>
            <a:ext cx="5181600" cy="432984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5" name="Date Placeholder 4"/>
          <p:cNvSpPr>
            <a:spLocks noGrp="1"/>
          </p:cNvSpPr>
          <p:nvPr>
            <p:ph type="dt" sz="half" idx="10"/>
          </p:nvPr>
        </p:nvSpPr>
        <p:spPr/>
        <p:txBody>
          <a:bodyPr/>
          <a:lstStyle/>
          <a:p>
            <a:endParaRPr lang="en-GB" noProof="0"/>
          </a:p>
        </p:txBody>
      </p:sp>
      <p:sp>
        <p:nvSpPr>
          <p:cNvPr id="6" name="Footer Placeholder 5"/>
          <p:cNvSpPr>
            <a:spLocks noGrp="1"/>
          </p:cNvSpPr>
          <p:nvPr>
            <p:ph type="ftr" sz="quarter" idx="11"/>
          </p:nvPr>
        </p:nvSpPr>
        <p:spPr/>
        <p:txBody>
          <a:bodyPr/>
          <a:lstStyle>
            <a:lvl1pPr algn="l">
              <a:defRPr/>
            </a:lvl1pPr>
          </a:lstStyle>
          <a:p>
            <a:endParaRPr lang="en-GB" noProof="0"/>
          </a:p>
        </p:txBody>
      </p:sp>
      <p:sp>
        <p:nvSpPr>
          <p:cNvPr id="7" name="Slide Number Placeholder 6"/>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498909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lvl1pPr>
              <a:defRPr>
                <a:solidFill>
                  <a:schemeClr val="tx1"/>
                </a:solidFill>
              </a:defRPr>
            </a:lvl1pPr>
          </a:lstStyle>
          <a:p>
            <a:r>
              <a:rPr lang="da-DK" noProof="0"/>
              <a:t>Klik for at redigere i master</a:t>
            </a:r>
            <a:endParaRPr lang="en-GB" noProof="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noProof="0"/>
              <a:t>Rediger typografien i masterens</a:t>
            </a:r>
          </a:p>
        </p:txBody>
      </p:sp>
      <p:sp>
        <p:nvSpPr>
          <p:cNvPr id="4" name="Content Placeholder 3"/>
          <p:cNvSpPr>
            <a:spLocks noGrp="1"/>
          </p:cNvSpPr>
          <p:nvPr>
            <p:ph sz="half" idx="2"/>
          </p:nvPr>
        </p:nvSpPr>
        <p:spPr>
          <a:xfrm>
            <a:off x="839788" y="2505075"/>
            <a:ext cx="5157787" cy="36845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noProof="0"/>
              <a:t>Rediger typografien i masterens</a:t>
            </a:r>
          </a:p>
        </p:txBody>
      </p:sp>
      <p:sp>
        <p:nvSpPr>
          <p:cNvPr id="6" name="Content Placeholder 5"/>
          <p:cNvSpPr>
            <a:spLocks noGrp="1"/>
          </p:cNvSpPr>
          <p:nvPr>
            <p:ph sz="quarter" idx="4"/>
          </p:nvPr>
        </p:nvSpPr>
        <p:spPr>
          <a:xfrm>
            <a:off x="6172200" y="2505075"/>
            <a:ext cx="5183188" cy="36845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7" name="Date Placeholder 6"/>
          <p:cNvSpPr>
            <a:spLocks noGrp="1"/>
          </p:cNvSpPr>
          <p:nvPr>
            <p:ph type="dt" sz="half" idx="10"/>
          </p:nvPr>
        </p:nvSpPr>
        <p:spPr/>
        <p:txBody>
          <a:bodyPr/>
          <a:lstStyle/>
          <a:p>
            <a:endParaRPr lang="en-GB" noProof="0"/>
          </a:p>
        </p:txBody>
      </p:sp>
      <p:sp>
        <p:nvSpPr>
          <p:cNvPr id="8" name="Footer Placeholder 7"/>
          <p:cNvSpPr>
            <a:spLocks noGrp="1"/>
          </p:cNvSpPr>
          <p:nvPr>
            <p:ph type="ftr" sz="quarter" idx="11"/>
          </p:nvPr>
        </p:nvSpPr>
        <p:spPr/>
        <p:txBody>
          <a:bodyPr/>
          <a:lstStyle>
            <a:lvl1pPr algn="l">
              <a:defRPr/>
            </a:lvl1pPr>
          </a:lstStyle>
          <a:p>
            <a:endParaRPr lang="en-GB" noProof="0"/>
          </a:p>
        </p:txBody>
      </p:sp>
      <p:sp>
        <p:nvSpPr>
          <p:cNvPr id="9" name="Slide Number Placeholder 8"/>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1160927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da-DK" noProof="0"/>
              <a:t>Klik for at redigere i master</a:t>
            </a:r>
            <a:endParaRPr lang="en-GB" noProof="0"/>
          </a:p>
        </p:txBody>
      </p:sp>
      <p:sp>
        <p:nvSpPr>
          <p:cNvPr id="3" name="Date Placeholder 2"/>
          <p:cNvSpPr>
            <a:spLocks noGrp="1"/>
          </p:cNvSpPr>
          <p:nvPr>
            <p:ph type="dt" sz="half" idx="10"/>
          </p:nvPr>
        </p:nvSpPr>
        <p:spPr/>
        <p:txBody>
          <a:bodyPr/>
          <a:lstStyle/>
          <a:p>
            <a:endParaRPr lang="en-GB" noProof="0"/>
          </a:p>
        </p:txBody>
      </p:sp>
      <p:sp>
        <p:nvSpPr>
          <p:cNvPr id="4" name="Footer Placeholder 3"/>
          <p:cNvSpPr>
            <a:spLocks noGrp="1"/>
          </p:cNvSpPr>
          <p:nvPr>
            <p:ph type="ftr" sz="quarter" idx="11"/>
          </p:nvPr>
        </p:nvSpPr>
        <p:spPr/>
        <p:txBody>
          <a:bodyPr/>
          <a:lstStyle>
            <a:lvl1pPr algn="l">
              <a:defRPr/>
            </a:lvl1pPr>
          </a:lstStyle>
          <a:p>
            <a:endParaRPr lang="en-GB" noProof="0"/>
          </a:p>
        </p:txBody>
      </p:sp>
      <p:sp>
        <p:nvSpPr>
          <p:cNvPr id="5" name="Slide Number Placeholder 4"/>
          <p:cNvSpPr>
            <a:spLocks noGrp="1"/>
          </p:cNvSpPr>
          <p:nvPr>
            <p:ph type="sldNum" sz="quarter" idx="12"/>
          </p:nvPr>
        </p:nvSpPr>
        <p:spPr/>
        <p:txBody>
          <a:bodyPr/>
          <a:lstStyle/>
          <a:p>
            <a:fld id="{E0B2632C-56A2-E049-82CF-AFB420B2C11A}" type="slidenum">
              <a:rPr lang="en-GB" noProof="0" smtClean="0"/>
              <a:t>‹nr.›</a:t>
            </a:fld>
            <a:endParaRPr lang="en-GB" noProof="0"/>
          </a:p>
        </p:txBody>
      </p:sp>
      <p:pic>
        <p:nvPicPr>
          <p:cNvPr id="6" name="Billed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0574" y="6530018"/>
            <a:ext cx="2018203" cy="444689"/>
          </a:xfrm>
          <a:prstGeom prst="rect">
            <a:avLst/>
          </a:prstGeom>
        </p:spPr>
      </p:pic>
    </p:spTree>
    <p:extLst>
      <p:ext uri="{BB962C8B-B14F-4D97-AF65-F5344CB8AC3E}">
        <p14:creationId xmlns:p14="http://schemas.microsoft.com/office/powerpoint/2010/main" val="181419807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Only" preserve="1">
  <p:cSld name="1_Title Only">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2CFCB6-C757-6F43-B258-FACF775061A6}"/>
              </a:ext>
            </a:extLst>
          </p:cNvPr>
          <p:cNvSpPr/>
          <p:nvPr userDrawn="1"/>
        </p:nvSpPr>
        <p:spPr>
          <a:xfrm flipV="1">
            <a:off x="1" y="6519040"/>
            <a:ext cx="12192000" cy="387085"/>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7" name="Picture 6">
            <a:extLst>
              <a:ext uri="{FF2B5EF4-FFF2-40B4-BE49-F238E27FC236}">
                <a16:creationId xmlns:a16="http://schemas.microsoft.com/office/drawing/2014/main" id="{B9AD1D51-54BC-5D44-965E-583CD5574B78}"/>
              </a:ext>
            </a:extLst>
          </p:cNvPr>
          <p:cNvPicPr>
            <a:picLocks noChangeAspect="1"/>
          </p:cNvPicPr>
          <p:nvPr userDrawn="1"/>
        </p:nvPicPr>
        <p:blipFill>
          <a:blip r:embed="rId2"/>
          <a:stretch>
            <a:fillRect/>
          </a:stretch>
        </p:blipFill>
        <p:spPr>
          <a:xfrm>
            <a:off x="10219373" y="6608963"/>
            <a:ext cx="1134427" cy="193858"/>
          </a:xfrm>
          <a:prstGeom prst="rect">
            <a:avLst/>
          </a:prstGeom>
        </p:spPr>
      </p:pic>
      <p:sp>
        <p:nvSpPr>
          <p:cNvPr id="2" name="Title 1"/>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da-DK" noProof="0"/>
              <a:t>Klik for at redigere i master</a:t>
            </a:r>
            <a:endParaRPr lang="en-GB" noProof="0"/>
          </a:p>
        </p:txBody>
      </p:sp>
      <p:sp>
        <p:nvSpPr>
          <p:cNvPr id="3" name="Date Placeholder 2"/>
          <p:cNvSpPr>
            <a:spLocks noGrp="1"/>
          </p:cNvSpPr>
          <p:nvPr>
            <p:ph type="dt" sz="half" idx="10"/>
          </p:nvPr>
        </p:nvSpPr>
        <p:spPr/>
        <p:txBody>
          <a:bodyPr/>
          <a:lstStyle/>
          <a:p>
            <a:endParaRPr lang="en-GB" noProof="0"/>
          </a:p>
        </p:txBody>
      </p:sp>
      <p:sp>
        <p:nvSpPr>
          <p:cNvPr id="4" name="Footer Placeholder 3"/>
          <p:cNvSpPr>
            <a:spLocks noGrp="1"/>
          </p:cNvSpPr>
          <p:nvPr>
            <p:ph type="ftr" sz="quarter" idx="11"/>
          </p:nvPr>
        </p:nvSpPr>
        <p:spPr/>
        <p:txBody>
          <a:bodyPr/>
          <a:lstStyle>
            <a:lvl1pPr algn="l">
              <a:defRPr/>
            </a:lvl1pPr>
          </a:lstStyle>
          <a:p>
            <a:endParaRPr lang="en-GB" noProof="0"/>
          </a:p>
        </p:txBody>
      </p:sp>
      <p:sp>
        <p:nvSpPr>
          <p:cNvPr id="5" name="Slide Number Placeholder 4"/>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153993437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712411E-ECB9-074F-A728-5B0A4D24141D}"/>
              </a:ext>
            </a:extLst>
          </p:cNvPr>
          <p:cNvSpPr>
            <a:spLocks noGrp="1"/>
          </p:cNvSpPr>
          <p:nvPr>
            <p:ph sz="quarter" idx="13"/>
          </p:nvPr>
        </p:nvSpPr>
        <p:spPr>
          <a:xfrm>
            <a:off x="0" y="0"/>
            <a:ext cx="12192000" cy="6894513"/>
          </a:xfrm>
        </p:spPr>
        <p:txBody>
          <a:bodyPr/>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2" name="Date Placeholder 1"/>
          <p:cNvSpPr>
            <a:spLocks noGrp="1"/>
          </p:cNvSpPr>
          <p:nvPr>
            <p:ph type="dt" sz="half" idx="10"/>
          </p:nvPr>
        </p:nvSpPr>
        <p:spPr/>
        <p:txBody>
          <a:bodyPr/>
          <a:lstStyle/>
          <a:p>
            <a:endParaRPr lang="en-GB" noProof="0"/>
          </a:p>
        </p:txBody>
      </p:sp>
      <p:sp>
        <p:nvSpPr>
          <p:cNvPr id="3" name="Footer Placeholder 2"/>
          <p:cNvSpPr>
            <a:spLocks noGrp="1"/>
          </p:cNvSpPr>
          <p:nvPr>
            <p:ph type="ftr" sz="quarter" idx="11"/>
          </p:nvPr>
        </p:nvSpPr>
        <p:spPr/>
        <p:txBody>
          <a:bodyPr/>
          <a:lstStyle>
            <a:lvl1pPr algn="l">
              <a:defRPr/>
            </a:lvl1pPr>
          </a:lstStyle>
          <a:p>
            <a:endParaRPr lang="en-GB" noProof="0"/>
          </a:p>
        </p:txBody>
      </p:sp>
      <p:sp>
        <p:nvSpPr>
          <p:cNvPr id="4" name="Slide Number Placeholder 3"/>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1254175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_Blank">
    <p:bg>
      <p:bgPr>
        <a:solidFill>
          <a:schemeClr val="tx1"/>
        </a:solidFill>
        <a:effectLst/>
      </p:bgPr>
    </p:bg>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A76E1D0-84DC-7641-A425-F6A30FDD6941}"/>
              </a:ext>
            </a:extLst>
          </p:cNvPr>
          <p:cNvSpPr>
            <a:spLocks noGrp="1"/>
          </p:cNvSpPr>
          <p:nvPr>
            <p:ph sz="quarter" idx="13"/>
          </p:nvPr>
        </p:nvSpPr>
        <p:spPr>
          <a:xfrm>
            <a:off x="0" y="0"/>
            <a:ext cx="12192000" cy="69056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6" name="Rectangle 5">
            <a:extLst>
              <a:ext uri="{FF2B5EF4-FFF2-40B4-BE49-F238E27FC236}">
                <a16:creationId xmlns:a16="http://schemas.microsoft.com/office/drawing/2014/main" id="{E300C003-2C31-0F41-937C-13E25C93001E}"/>
              </a:ext>
            </a:extLst>
          </p:cNvPr>
          <p:cNvSpPr/>
          <p:nvPr userDrawn="1"/>
        </p:nvSpPr>
        <p:spPr>
          <a:xfrm flipV="1">
            <a:off x="1" y="6519040"/>
            <a:ext cx="12192000" cy="387085"/>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7" name="Picture 6">
            <a:extLst>
              <a:ext uri="{FF2B5EF4-FFF2-40B4-BE49-F238E27FC236}">
                <a16:creationId xmlns:a16="http://schemas.microsoft.com/office/drawing/2014/main" id="{E38AB4D1-C068-4947-A1CB-57C642B0F841}"/>
              </a:ext>
            </a:extLst>
          </p:cNvPr>
          <p:cNvPicPr>
            <a:picLocks noChangeAspect="1"/>
          </p:cNvPicPr>
          <p:nvPr userDrawn="1"/>
        </p:nvPicPr>
        <p:blipFill>
          <a:blip r:embed="rId2"/>
          <a:stretch>
            <a:fillRect/>
          </a:stretch>
        </p:blipFill>
        <p:spPr>
          <a:xfrm>
            <a:off x="10219373" y="6608963"/>
            <a:ext cx="1134427" cy="193858"/>
          </a:xfrm>
          <a:prstGeom prst="rect">
            <a:avLst/>
          </a:prstGeom>
        </p:spPr>
      </p:pic>
      <p:sp>
        <p:nvSpPr>
          <p:cNvPr id="2" name="Date Placeholder 1"/>
          <p:cNvSpPr>
            <a:spLocks noGrp="1"/>
          </p:cNvSpPr>
          <p:nvPr>
            <p:ph type="dt" sz="half" idx="10"/>
          </p:nvPr>
        </p:nvSpPr>
        <p:spPr/>
        <p:txBody>
          <a:bodyPr/>
          <a:lstStyle/>
          <a:p>
            <a:endParaRPr lang="en-GB" noProof="0"/>
          </a:p>
        </p:txBody>
      </p:sp>
      <p:sp>
        <p:nvSpPr>
          <p:cNvPr id="3" name="Footer Placeholder 2"/>
          <p:cNvSpPr>
            <a:spLocks noGrp="1"/>
          </p:cNvSpPr>
          <p:nvPr>
            <p:ph type="ftr" sz="quarter" idx="11"/>
          </p:nvPr>
        </p:nvSpPr>
        <p:spPr/>
        <p:txBody>
          <a:bodyPr/>
          <a:lstStyle>
            <a:lvl1pPr algn="l">
              <a:defRPr/>
            </a:lvl1pPr>
          </a:lstStyle>
          <a:p>
            <a:endParaRPr lang="en-GB" noProof="0"/>
          </a:p>
        </p:txBody>
      </p:sp>
      <p:sp>
        <p:nvSpPr>
          <p:cNvPr id="4" name="Slide Number Placeholder 3"/>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3082922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Blank">
    <p:bg>
      <p:bgPr>
        <a:solidFill>
          <a:schemeClr val="tx2"/>
        </a:solidFill>
        <a:effectLst/>
      </p:bgPr>
    </p:bg>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7160632-2434-C947-BE53-3A24E7517E88}"/>
              </a:ext>
            </a:extLst>
          </p:cNvPr>
          <p:cNvSpPr>
            <a:spLocks noGrp="1"/>
          </p:cNvSpPr>
          <p:nvPr>
            <p:ph sz="quarter" idx="13"/>
          </p:nvPr>
        </p:nvSpPr>
        <p:spPr>
          <a:xfrm>
            <a:off x="0" y="0"/>
            <a:ext cx="12192000" cy="69056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5" name="Rectangle 4">
            <a:extLst>
              <a:ext uri="{FF2B5EF4-FFF2-40B4-BE49-F238E27FC236}">
                <a16:creationId xmlns:a16="http://schemas.microsoft.com/office/drawing/2014/main" id="{FAEF8C20-93EC-C042-A4B3-5D56EAED7588}"/>
              </a:ext>
            </a:extLst>
          </p:cNvPr>
          <p:cNvSpPr/>
          <p:nvPr userDrawn="1"/>
        </p:nvSpPr>
        <p:spPr>
          <a:xfrm flipV="1">
            <a:off x="1" y="6519040"/>
            <a:ext cx="12192000" cy="387085"/>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6" name="Picture 5">
            <a:extLst>
              <a:ext uri="{FF2B5EF4-FFF2-40B4-BE49-F238E27FC236}">
                <a16:creationId xmlns:a16="http://schemas.microsoft.com/office/drawing/2014/main" id="{CA8C1A77-B179-874B-BEBD-8DCEF6FD6B24}"/>
              </a:ext>
            </a:extLst>
          </p:cNvPr>
          <p:cNvPicPr>
            <a:picLocks noChangeAspect="1"/>
          </p:cNvPicPr>
          <p:nvPr userDrawn="1"/>
        </p:nvPicPr>
        <p:blipFill>
          <a:blip r:embed="rId2"/>
          <a:stretch>
            <a:fillRect/>
          </a:stretch>
        </p:blipFill>
        <p:spPr>
          <a:xfrm>
            <a:off x="10219373" y="6608963"/>
            <a:ext cx="1134427" cy="193858"/>
          </a:xfrm>
          <a:prstGeom prst="rect">
            <a:avLst/>
          </a:prstGeom>
        </p:spPr>
      </p:pic>
      <p:sp>
        <p:nvSpPr>
          <p:cNvPr id="2" name="Date Placeholder 1"/>
          <p:cNvSpPr>
            <a:spLocks noGrp="1"/>
          </p:cNvSpPr>
          <p:nvPr>
            <p:ph type="dt" sz="half" idx="10"/>
          </p:nvPr>
        </p:nvSpPr>
        <p:spPr/>
        <p:txBody>
          <a:bodyPr/>
          <a:lstStyle/>
          <a:p>
            <a:endParaRPr lang="en-GB" noProof="0"/>
          </a:p>
        </p:txBody>
      </p:sp>
      <p:sp>
        <p:nvSpPr>
          <p:cNvPr id="3" name="Footer Placeholder 2"/>
          <p:cNvSpPr>
            <a:spLocks noGrp="1"/>
          </p:cNvSpPr>
          <p:nvPr>
            <p:ph type="ftr" sz="quarter" idx="11"/>
          </p:nvPr>
        </p:nvSpPr>
        <p:spPr/>
        <p:txBody>
          <a:bodyPr/>
          <a:lstStyle>
            <a:lvl1pPr algn="l">
              <a:defRPr/>
            </a:lvl1pPr>
          </a:lstStyle>
          <a:p>
            <a:endParaRPr lang="en-GB" noProof="0"/>
          </a:p>
        </p:txBody>
      </p:sp>
      <p:sp>
        <p:nvSpPr>
          <p:cNvPr id="4" name="Slide Number Placeholder 3"/>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55811875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solidFill>
                  <a:schemeClr val="tx1"/>
                </a:solidFill>
              </a:defRPr>
            </a:lvl1pPr>
          </a:lstStyle>
          <a:p>
            <a:r>
              <a:rPr lang="da-DK" noProof="0"/>
              <a:t>Klik for at redigere i master</a:t>
            </a:r>
            <a:endParaRPr lang="en-GB" noProof="0"/>
          </a:p>
        </p:txBody>
      </p:sp>
      <p:sp>
        <p:nvSpPr>
          <p:cNvPr id="3" name="Content Placeholder 2"/>
          <p:cNvSpPr>
            <a:spLocks noGrp="1"/>
          </p:cNvSpPr>
          <p:nvPr>
            <p:ph idx="1"/>
          </p:nvPr>
        </p:nvSpPr>
        <p:spPr>
          <a:xfrm>
            <a:off x="5183188" y="457200"/>
            <a:ext cx="6172200" cy="5698271"/>
          </a:xfrm>
        </p:spPr>
        <p:txBody>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4" name="Text Placeholder 3"/>
          <p:cNvSpPr>
            <a:spLocks noGrp="1"/>
          </p:cNvSpPr>
          <p:nvPr>
            <p:ph type="body" sz="half" idx="2"/>
          </p:nvPr>
        </p:nvSpPr>
        <p:spPr>
          <a:xfrm>
            <a:off x="839788" y="2057399"/>
            <a:ext cx="3932237" cy="4098073"/>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noProof="0"/>
              <a:t>Rediger typografien i masterens</a:t>
            </a:r>
          </a:p>
        </p:txBody>
      </p:sp>
      <p:sp>
        <p:nvSpPr>
          <p:cNvPr id="5" name="Date Placeholder 4"/>
          <p:cNvSpPr>
            <a:spLocks noGrp="1"/>
          </p:cNvSpPr>
          <p:nvPr>
            <p:ph type="dt" sz="half" idx="10"/>
          </p:nvPr>
        </p:nvSpPr>
        <p:spPr/>
        <p:txBody>
          <a:bodyPr/>
          <a:lstStyle/>
          <a:p>
            <a:endParaRPr lang="en-GB" noProof="0"/>
          </a:p>
        </p:txBody>
      </p:sp>
      <p:sp>
        <p:nvSpPr>
          <p:cNvPr id="6" name="Footer Placeholder 5"/>
          <p:cNvSpPr>
            <a:spLocks noGrp="1"/>
          </p:cNvSpPr>
          <p:nvPr>
            <p:ph type="ftr" sz="quarter" idx="11"/>
          </p:nvPr>
        </p:nvSpPr>
        <p:spPr/>
        <p:txBody>
          <a:bodyPr/>
          <a:lstStyle>
            <a:lvl1pPr algn="l">
              <a:defRPr/>
            </a:lvl1pPr>
          </a:lstStyle>
          <a:p>
            <a:endParaRPr lang="en-GB" noProof="0"/>
          </a:p>
        </p:txBody>
      </p:sp>
      <p:sp>
        <p:nvSpPr>
          <p:cNvPr id="7" name="Slide Number Placeholder 6"/>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13840030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1_Content with Caption">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5FB9973-8684-C04D-881A-623D860539F8}"/>
              </a:ext>
            </a:extLst>
          </p:cNvPr>
          <p:cNvSpPr/>
          <p:nvPr userDrawn="1"/>
        </p:nvSpPr>
        <p:spPr>
          <a:xfrm flipV="1">
            <a:off x="1" y="6519040"/>
            <a:ext cx="12192000" cy="387085"/>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9" name="Picture 8">
            <a:extLst>
              <a:ext uri="{FF2B5EF4-FFF2-40B4-BE49-F238E27FC236}">
                <a16:creationId xmlns:a16="http://schemas.microsoft.com/office/drawing/2014/main" id="{D8F0485B-2921-7841-8D87-11864E984027}"/>
              </a:ext>
            </a:extLst>
          </p:cNvPr>
          <p:cNvPicPr>
            <a:picLocks noChangeAspect="1"/>
          </p:cNvPicPr>
          <p:nvPr userDrawn="1"/>
        </p:nvPicPr>
        <p:blipFill>
          <a:blip r:embed="rId2"/>
          <a:stretch>
            <a:fillRect/>
          </a:stretch>
        </p:blipFill>
        <p:spPr>
          <a:xfrm>
            <a:off x="10219373" y="6608963"/>
            <a:ext cx="1134427" cy="193858"/>
          </a:xfrm>
          <a:prstGeom prst="rect">
            <a:avLst/>
          </a:prstGeom>
        </p:spPr>
      </p:pic>
      <p:sp>
        <p:nvSpPr>
          <p:cNvPr id="2" name="Title 1"/>
          <p:cNvSpPr>
            <a:spLocks noGrp="1"/>
          </p:cNvSpPr>
          <p:nvPr>
            <p:ph type="title"/>
          </p:nvPr>
        </p:nvSpPr>
        <p:spPr>
          <a:xfrm>
            <a:off x="839788" y="457200"/>
            <a:ext cx="3932237" cy="1600200"/>
          </a:xfrm>
          <a:prstGeom prst="rect">
            <a:avLst/>
          </a:prstGeom>
        </p:spPr>
        <p:txBody>
          <a:bodyPr anchor="b"/>
          <a:lstStyle>
            <a:lvl1pPr>
              <a:defRPr sz="3200">
                <a:solidFill>
                  <a:schemeClr val="bg1"/>
                </a:solidFill>
              </a:defRPr>
            </a:lvl1pPr>
          </a:lstStyle>
          <a:p>
            <a:r>
              <a:rPr lang="da-DK" noProof="0"/>
              <a:t>Klik for at redigere i master</a:t>
            </a:r>
            <a:endParaRPr lang="en-GB" noProof="0"/>
          </a:p>
        </p:txBody>
      </p:sp>
      <p:sp>
        <p:nvSpPr>
          <p:cNvPr id="3" name="Content Placeholder 2"/>
          <p:cNvSpPr>
            <a:spLocks noGrp="1"/>
          </p:cNvSpPr>
          <p:nvPr>
            <p:ph idx="1"/>
          </p:nvPr>
        </p:nvSpPr>
        <p:spPr>
          <a:xfrm>
            <a:off x="5183188" y="457200"/>
            <a:ext cx="6172200" cy="5698271"/>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4" name="Text Placeholder 3"/>
          <p:cNvSpPr>
            <a:spLocks noGrp="1"/>
          </p:cNvSpPr>
          <p:nvPr>
            <p:ph type="body" sz="half" idx="2"/>
          </p:nvPr>
        </p:nvSpPr>
        <p:spPr>
          <a:xfrm>
            <a:off x="839788" y="2057399"/>
            <a:ext cx="3932237" cy="409807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noProof="0"/>
              <a:t>Rediger typografien i masterens</a:t>
            </a:r>
          </a:p>
        </p:txBody>
      </p:sp>
      <p:sp>
        <p:nvSpPr>
          <p:cNvPr id="5" name="Date Placeholder 4"/>
          <p:cNvSpPr>
            <a:spLocks noGrp="1"/>
          </p:cNvSpPr>
          <p:nvPr>
            <p:ph type="dt" sz="half" idx="10"/>
          </p:nvPr>
        </p:nvSpPr>
        <p:spPr/>
        <p:txBody>
          <a:bodyPr/>
          <a:lstStyle/>
          <a:p>
            <a:endParaRPr lang="en-GB" noProof="0"/>
          </a:p>
        </p:txBody>
      </p:sp>
      <p:sp>
        <p:nvSpPr>
          <p:cNvPr id="6" name="Footer Placeholder 5"/>
          <p:cNvSpPr>
            <a:spLocks noGrp="1"/>
          </p:cNvSpPr>
          <p:nvPr>
            <p:ph type="ftr" sz="quarter" idx="11"/>
          </p:nvPr>
        </p:nvSpPr>
        <p:spPr/>
        <p:txBody>
          <a:bodyPr/>
          <a:lstStyle>
            <a:lvl1pPr algn="l">
              <a:defRPr/>
            </a:lvl1pPr>
          </a:lstStyle>
          <a:p>
            <a:endParaRPr lang="en-GB" noProof="0"/>
          </a:p>
        </p:txBody>
      </p:sp>
      <p:sp>
        <p:nvSpPr>
          <p:cNvPr id="7" name="Slide Number Placeholder 6"/>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153041182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solidFill>
                  <a:schemeClr val="tx1"/>
                </a:solidFill>
              </a:defRPr>
            </a:lvl1pPr>
          </a:lstStyle>
          <a:p>
            <a:r>
              <a:rPr lang="da-DK" noProof="0"/>
              <a:t>Klik for at redigere i master</a:t>
            </a:r>
            <a:endParaRPr lang="en-GB" noProof="0"/>
          </a:p>
        </p:txBody>
      </p:sp>
      <p:sp>
        <p:nvSpPr>
          <p:cNvPr id="3" name="Picture Placeholder 2"/>
          <p:cNvSpPr>
            <a:spLocks noGrp="1"/>
          </p:cNvSpPr>
          <p:nvPr>
            <p:ph type="pic" idx="1"/>
          </p:nvPr>
        </p:nvSpPr>
        <p:spPr>
          <a:xfrm>
            <a:off x="5183188" y="457200"/>
            <a:ext cx="6172200" cy="5698271"/>
          </a:xfr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noProof="0"/>
              <a:t>Klik på ikonet for at tilføje et billede</a:t>
            </a:r>
            <a:endParaRPr lang="en-GB" noProof="0"/>
          </a:p>
        </p:txBody>
      </p:sp>
      <p:sp>
        <p:nvSpPr>
          <p:cNvPr id="4" name="Text Placeholder 3"/>
          <p:cNvSpPr>
            <a:spLocks noGrp="1"/>
          </p:cNvSpPr>
          <p:nvPr>
            <p:ph type="body" sz="half" idx="2"/>
          </p:nvPr>
        </p:nvSpPr>
        <p:spPr>
          <a:xfrm>
            <a:off x="839788" y="2057399"/>
            <a:ext cx="3932237" cy="4098073"/>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noProof="0"/>
              <a:t>Rediger typografien i masterens</a:t>
            </a:r>
          </a:p>
        </p:txBody>
      </p:sp>
      <p:sp>
        <p:nvSpPr>
          <p:cNvPr id="5" name="Date Placeholder 4"/>
          <p:cNvSpPr>
            <a:spLocks noGrp="1"/>
          </p:cNvSpPr>
          <p:nvPr>
            <p:ph type="dt" sz="half" idx="10"/>
          </p:nvPr>
        </p:nvSpPr>
        <p:spPr/>
        <p:txBody>
          <a:bodyPr/>
          <a:lstStyle/>
          <a:p>
            <a:endParaRPr lang="en-GB" noProof="0"/>
          </a:p>
        </p:txBody>
      </p:sp>
      <p:sp>
        <p:nvSpPr>
          <p:cNvPr id="6" name="Footer Placeholder 5"/>
          <p:cNvSpPr>
            <a:spLocks noGrp="1"/>
          </p:cNvSpPr>
          <p:nvPr>
            <p:ph type="ftr" sz="quarter" idx="11"/>
          </p:nvPr>
        </p:nvSpPr>
        <p:spPr/>
        <p:txBody>
          <a:bodyPr/>
          <a:lstStyle>
            <a:lvl1pPr algn="l">
              <a:defRPr/>
            </a:lvl1pPr>
          </a:lstStyle>
          <a:p>
            <a:endParaRPr lang="en-GB" noProof="0"/>
          </a:p>
        </p:txBody>
      </p:sp>
      <p:sp>
        <p:nvSpPr>
          <p:cNvPr id="7" name="Slide Number Placeholder 6"/>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15444017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1_Picture with Caption">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FA4E1B4-87CF-9242-854A-A7A1B56EE87C}"/>
              </a:ext>
            </a:extLst>
          </p:cNvPr>
          <p:cNvSpPr/>
          <p:nvPr userDrawn="1"/>
        </p:nvSpPr>
        <p:spPr>
          <a:xfrm flipV="1">
            <a:off x="1" y="6519040"/>
            <a:ext cx="12192000" cy="387085"/>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9" name="Picture 8">
            <a:extLst>
              <a:ext uri="{FF2B5EF4-FFF2-40B4-BE49-F238E27FC236}">
                <a16:creationId xmlns:a16="http://schemas.microsoft.com/office/drawing/2014/main" id="{8F431180-B418-DC4D-9F54-A827977CA236}"/>
              </a:ext>
            </a:extLst>
          </p:cNvPr>
          <p:cNvPicPr>
            <a:picLocks noChangeAspect="1"/>
          </p:cNvPicPr>
          <p:nvPr userDrawn="1"/>
        </p:nvPicPr>
        <p:blipFill>
          <a:blip r:embed="rId2"/>
          <a:stretch>
            <a:fillRect/>
          </a:stretch>
        </p:blipFill>
        <p:spPr>
          <a:xfrm>
            <a:off x="10219373" y="6608963"/>
            <a:ext cx="1134427" cy="193858"/>
          </a:xfrm>
          <a:prstGeom prst="rect">
            <a:avLst/>
          </a:prstGeom>
        </p:spPr>
      </p:pic>
      <p:sp>
        <p:nvSpPr>
          <p:cNvPr id="2" name="Title 1"/>
          <p:cNvSpPr>
            <a:spLocks noGrp="1"/>
          </p:cNvSpPr>
          <p:nvPr>
            <p:ph type="title"/>
          </p:nvPr>
        </p:nvSpPr>
        <p:spPr>
          <a:xfrm>
            <a:off x="839788" y="457200"/>
            <a:ext cx="3932237" cy="1600200"/>
          </a:xfrm>
          <a:prstGeom prst="rect">
            <a:avLst/>
          </a:prstGeom>
        </p:spPr>
        <p:txBody>
          <a:bodyPr anchor="b"/>
          <a:lstStyle>
            <a:lvl1pPr>
              <a:defRPr sz="3200">
                <a:solidFill>
                  <a:schemeClr val="bg1"/>
                </a:solidFill>
              </a:defRPr>
            </a:lvl1pPr>
          </a:lstStyle>
          <a:p>
            <a:r>
              <a:rPr lang="da-DK" noProof="0"/>
              <a:t>Klik for at redigere i master</a:t>
            </a:r>
            <a:endParaRPr lang="en-GB" noProof="0"/>
          </a:p>
        </p:txBody>
      </p:sp>
      <p:sp>
        <p:nvSpPr>
          <p:cNvPr id="3" name="Picture Placeholder 2"/>
          <p:cNvSpPr>
            <a:spLocks noGrp="1"/>
          </p:cNvSpPr>
          <p:nvPr>
            <p:ph type="pic" idx="1"/>
          </p:nvPr>
        </p:nvSpPr>
        <p:spPr>
          <a:xfrm>
            <a:off x="5183188" y="457200"/>
            <a:ext cx="6172200" cy="5698271"/>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noProof="0"/>
              <a:t>Klik på ikonet for at tilføje et billede</a:t>
            </a:r>
            <a:endParaRPr lang="en-GB" noProof="0"/>
          </a:p>
        </p:txBody>
      </p:sp>
      <p:sp>
        <p:nvSpPr>
          <p:cNvPr id="4" name="Text Placeholder 3"/>
          <p:cNvSpPr>
            <a:spLocks noGrp="1"/>
          </p:cNvSpPr>
          <p:nvPr>
            <p:ph type="body" sz="half" idx="2"/>
          </p:nvPr>
        </p:nvSpPr>
        <p:spPr>
          <a:xfrm>
            <a:off x="839788" y="2057399"/>
            <a:ext cx="3932237" cy="409807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noProof="0"/>
              <a:t>Rediger typografien i masterens</a:t>
            </a:r>
          </a:p>
        </p:txBody>
      </p:sp>
      <p:sp>
        <p:nvSpPr>
          <p:cNvPr id="5" name="Date Placeholder 4"/>
          <p:cNvSpPr>
            <a:spLocks noGrp="1"/>
          </p:cNvSpPr>
          <p:nvPr>
            <p:ph type="dt" sz="half" idx="10"/>
          </p:nvPr>
        </p:nvSpPr>
        <p:spPr/>
        <p:txBody>
          <a:bodyPr/>
          <a:lstStyle/>
          <a:p>
            <a:endParaRPr lang="en-GB" noProof="0"/>
          </a:p>
        </p:txBody>
      </p:sp>
      <p:sp>
        <p:nvSpPr>
          <p:cNvPr id="6" name="Footer Placeholder 5"/>
          <p:cNvSpPr>
            <a:spLocks noGrp="1"/>
          </p:cNvSpPr>
          <p:nvPr>
            <p:ph type="ftr" sz="quarter" idx="11"/>
          </p:nvPr>
        </p:nvSpPr>
        <p:spPr/>
        <p:txBody>
          <a:bodyPr/>
          <a:lstStyle>
            <a:lvl1pPr algn="l">
              <a:defRPr/>
            </a:lvl1pPr>
          </a:lstStyle>
          <a:p>
            <a:endParaRPr lang="en-GB" noProof="0"/>
          </a:p>
        </p:txBody>
      </p:sp>
      <p:sp>
        <p:nvSpPr>
          <p:cNvPr id="7" name="Slide Number Placeholder 6"/>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182700782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da-DK" noProof="0"/>
              <a:t>Klik for at redigere i master</a:t>
            </a:r>
            <a:endParaRPr lang="en-GB" noProof="0"/>
          </a:p>
        </p:txBody>
      </p:sp>
      <p:sp>
        <p:nvSpPr>
          <p:cNvPr id="3" name="Vertical Text Placeholder 2"/>
          <p:cNvSpPr>
            <a:spLocks noGrp="1"/>
          </p:cNvSpPr>
          <p:nvPr>
            <p:ph type="body" orient="vert" idx="1"/>
          </p:nvPr>
        </p:nvSpPr>
        <p:spPr/>
        <p:txBody>
          <a:bodyPr vert="eaVert"/>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4" name="Date Placeholder 3"/>
          <p:cNvSpPr>
            <a:spLocks noGrp="1"/>
          </p:cNvSpPr>
          <p:nvPr>
            <p:ph type="dt" sz="half" idx="10"/>
          </p:nvPr>
        </p:nvSpPr>
        <p:spPr/>
        <p:txBody>
          <a:bodyPr/>
          <a:lstStyle/>
          <a:p>
            <a:endParaRPr lang="en-GB" noProof="0"/>
          </a:p>
        </p:txBody>
      </p:sp>
      <p:sp>
        <p:nvSpPr>
          <p:cNvPr id="5" name="Footer Placeholder 4"/>
          <p:cNvSpPr>
            <a:spLocks noGrp="1"/>
          </p:cNvSpPr>
          <p:nvPr>
            <p:ph type="ftr" sz="quarter" idx="11"/>
          </p:nvPr>
        </p:nvSpPr>
        <p:spPr/>
        <p:txBody>
          <a:bodyPr/>
          <a:lstStyle>
            <a:lvl1pPr algn="l">
              <a:defRPr/>
            </a:lvl1pPr>
          </a:lstStyle>
          <a:p>
            <a:endParaRPr lang="en-GB" noProof="0"/>
          </a:p>
        </p:txBody>
      </p:sp>
      <p:sp>
        <p:nvSpPr>
          <p:cNvPr id="6" name="Slide Number Placeholder 5"/>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1246986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1_Title and Vertical Text">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7E57DB-0654-8244-AB71-E7618489A491}"/>
              </a:ext>
            </a:extLst>
          </p:cNvPr>
          <p:cNvSpPr/>
          <p:nvPr userDrawn="1"/>
        </p:nvSpPr>
        <p:spPr>
          <a:xfrm flipV="1">
            <a:off x="1" y="6519040"/>
            <a:ext cx="12192000" cy="387085"/>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8" name="Picture 7">
            <a:extLst>
              <a:ext uri="{FF2B5EF4-FFF2-40B4-BE49-F238E27FC236}">
                <a16:creationId xmlns:a16="http://schemas.microsoft.com/office/drawing/2014/main" id="{C3548E18-8ECD-064D-B066-1DA70BB43A42}"/>
              </a:ext>
            </a:extLst>
          </p:cNvPr>
          <p:cNvPicPr>
            <a:picLocks noChangeAspect="1"/>
          </p:cNvPicPr>
          <p:nvPr userDrawn="1"/>
        </p:nvPicPr>
        <p:blipFill>
          <a:blip r:embed="rId2"/>
          <a:stretch>
            <a:fillRect/>
          </a:stretch>
        </p:blipFill>
        <p:spPr>
          <a:xfrm>
            <a:off x="10219373" y="6608963"/>
            <a:ext cx="1134427" cy="193858"/>
          </a:xfrm>
          <a:prstGeom prst="rect">
            <a:avLst/>
          </a:prstGeom>
        </p:spPr>
      </p:pic>
      <p:sp>
        <p:nvSpPr>
          <p:cNvPr id="2" name="Title 1"/>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da-DK" noProof="0"/>
              <a:t>Klik for at redigere i master</a:t>
            </a:r>
            <a:endParaRPr lang="en-GB" noProof="0"/>
          </a:p>
        </p:txBody>
      </p:sp>
      <p:sp>
        <p:nvSpPr>
          <p:cNvPr id="3" name="Vertical Text Placeholder 2"/>
          <p:cNvSpPr>
            <a:spLocks noGrp="1"/>
          </p:cNvSpPr>
          <p:nvPr>
            <p:ph type="body" orient="vert" idx="1"/>
          </p:nvPr>
        </p:nvSpPr>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4" name="Date Placeholder 3"/>
          <p:cNvSpPr>
            <a:spLocks noGrp="1"/>
          </p:cNvSpPr>
          <p:nvPr>
            <p:ph type="dt" sz="half" idx="10"/>
          </p:nvPr>
        </p:nvSpPr>
        <p:spPr/>
        <p:txBody>
          <a:bodyPr/>
          <a:lstStyle/>
          <a:p>
            <a:endParaRPr lang="en-GB" noProof="0"/>
          </a:p>
        </p:txBody>
      </p:sp>
      <p:sp>
        <p:nvSpPr>
          <p:cNvPr id="5" name="Footer Placeholder 4"/>
          <p:cNvSpPr>
            <a:spLocks noGrp="1"/>
          </p:cNvSpPr>
          <p:nvPr>
            <p:ph type="ftr" sz="quarter" idx="11"/>
          </p:nvPr>
        </p:nvSpPr>
        <p:spPr/>
        <p:txBody>
          <a:bodyPr/>
          <a:lstStyle>
            <a:lvl1pPr algn="l">
              <a:defRPr/>
            </a:lvl1pPr>
          </a:lstStyle>
          <a:p>
            <a:endParaRPr lang="en-GB" noProof="0"/>
          </a:p>
        </p:txBody>
      </p:sp>
      <p:sp>
        <p:nvSpPr>
          <p:cNvPr id="6" name="Slide Number Placeholder 5"/>
          <p:cNvSpPr>
            <a:spLocks noGrp="1"/>
          </p:cNvSpPr>
          <p:nvPr>
            <p:ph type="sldNum" sz="quarter" idx="12"/>
          </p:nvPr>
        </p:nvSpPr>
        <p:spPr/>
        <p:txBody>
          <a:bodyPr/>
          <a:lstStyle/>
          <a:p>
            <a:fld id="{E0B2632C-56A2-E049-82CF-AFB420B2C11A}" type="slidenum">
              <a:rPr lang="en-GB" noProof="0" smtClean="0"/>
              <a:t>‹nr.›</a:t>
            </a:fld>
            <a:endParaRPr lang="en-GB" noProof="0"/>
          </a:p>
        </p:txBody>
      </p:sp>
    </p:spTree>
    <p:extLst>
      <p:ext uri="{BB962C8B-B14F-4D97-AF65-F5344CB8AC3E}">
        <p14:creationId xmlns:p14="http://schemas.microsoft.com/office/powerpoint/2010/main" val="42092306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da-DK" noProof="0"/>
              <a:t>Klik for at redigere i master</a:t>
            </a:r>
            <a:endParaRPr lang="en-GB" noProof="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4" name="Date Placeholder 3"/>
          <p:cNvSpPr>
            <a:spLocks noGrp="1"/>
          </p:cNvSpPr>
          <p:nvPr>
            <p:ph type="dt" sz="half" idx="10"/>
          </p:nvPr>
        </p:nvSpPr>
        <p:spPr/>
        <p:txBody>
          <a:bodyPr/>
          <a:lstStyle/>
          <a:p>
            <a:endParaRPr lang="en-GB" noProof="0"/>
          </a:p>
        </p:txBody>
      </p:sp>
      <p:sp>
        <p:nvSpPr>
          <p:cNvPr id="5" name="Footer Placeholder 4"/>
          <p:cNvSpPr>
            <a:spLocks noGrp="1"/>
          </p:cNvSpPr>
          <p:nvPr>
            <p:ph type="ftr" sz="quarter" idx="11"/>
          </p:nvPr>
        </p:nvSpPr>
        <p:spPr/>
        <p:txBody>
          <a:bodyPr/>
          <a:lstStyle>
            <a:lvl1pPr algn="l">
              <a:defRPr/>
            </a:lvl1pPr>
          </a:lstStyle>
          <a:p>
            <a:endParaRPr lang="en-GB" noProof="0"/>
          </a:p>
        </p:txBody>
      </p:sp>
      <p:sp>
        <p:nvSpPr>
          <p:cNvPr id="6" name="Slide Number Placeholder 5"/>
          <p:cNvSpPr>
            <a:spLocks noGrp="1"/>
          </p:cNvSpPr>
          <p:nvPr>
            <p:ph type="sldNum" sz="quarter" idx="12"/>
          </p:nvPr>
        </p:nvSpPr>
        <p:spPr/>
        <p:txBody>
          <a:bodyPr/>
          <a:lstStyle/>
          <a:p>
            <a:fld id="{E0B2632C-56A2-E049-82CF-AFB420B2C11A}" type="slidenum">
              <a:rPr lang="en-GB" noProof="0" smtClean="0"/>
              <a:t>‹nr.›</a:t>
            </a:fld>
            <a:endParaRPr lang="en-GB" noProof="0"/>
          </a:p>
        </p:txBody>
      </p:sp>
      <p:pic>
        <p:nvPicPr>
          <p:cNvPr id="8" name="Picture 7">
            <a:extLst>
              <a:ext uri="{FF2B5EF4-FFF2-40B4-BE49-F238E27FC236}">
                <a16:creationId xmlns:a16="http://schemas.microsoft.com/office/drawing/2014/main" id="{44B96CD0-DAFF-5F4F-B15C-912F1871582D}"/>
              </a:ext>
            </a:extLst>
          </p:cNvPr>
          <p:cNvPicPr>
            <a:picLocks noChangeAspect="1"/>
          </p:cNvPicPr>
          <p:nvPr userDrawn="1"/>
        </p:nvPicPr>
        <p:blipFill>
          <a:blip r:embed="rId2"/>
          <a:stretch>
            <a:fillRect/>
          </a:stretch>
        </p:blipFill>
        <p:spPr>
          <a:xfrm rot="5400000">
            <a:off x="298782" y="2653419"/>
            <a:ext cx="926436" cy="1235248"/>
          </a:xfrm>
          <a:prstGeom prst="rect">
            <a:avLst/>
          </a:prstGeom>
        </p:spPr>
      </p:pic>
    </p:spTree>
    <p:extLst>
      <p:ext uri="{BB962C8B-B14F-4D97-AF65-F5344CB8AC3E}">
        <p14:creationId xmlns:p14="http://schemas.microsoft.com/office/powerpoint/2010/main" val="20141757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1_Vertical Title and Text">
    <p:bg>
      <p:bgPr>
        <a:solidFill>
          <a:schemeClr val="tx2"/>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lvl1pPr>
              <a:defRPr>
                <a:solidFill>
                  <a:schemeClr val="bg1"/>
                </a:solidFill>
              </a:defRPr>
            </a:lvl1pPr>
          </a:lstStyle>
          <a:p>
            <a:r>
              <a:rPr lang="da-DK" noProof="0"/>
              <a:t>Klik for at redigere i master</a:t>
            </a:r>
            <a:endParaRPr lang="en-GB" noProof="0"/>
          </a:p>
        </p:txBody>
      </p:sp>
      <p:sp>
        <p:nvSpPr>
          <p:cNvPr id="3" name="Vertical Text Placeholder 2"/>
          <p:cNvSpPr>
            <a:spLocks noGrp="1"/>
          </p:cNvSpPr>
          <p:nvPr>
            <p:ph type="body" orient="vert" idx="1"/>
          </p:nvPr>
        </p:nvSpPr>
        <p:spPr>
          <a:xfrm>
            <a:off x="838200" y="365125"/>
            <a:ext cx="7734300" cy="5811838"/>
          </a:xfr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4" name="Date Placeholder 3"/>
          <p:cNvSpPr>
            <a:spLocks noGrp="1"/>
          </p:cNvSpPr>
          <p:nvPr>
            <p:ph type="dt" sz="half" idx="10"/>
          </p:nvPr>
        </p:nvSpPr>
        <p:spPr/>
        <p:txBody>
          <a:bodyPr/>
          <a:lstStyle/>
          <a:p>
            <a:endParaRPr lang="en-GB" noProof="0"/>
          </a:p>
        </p:txBody>
      </p:sp>
      <p:sp>
        <p:nvSpPr>
          <p:cNvPr id="5" name="Footer Placeholder 4"/>
          <p:cNvSpPr>
            <a:spLocks noGrp="1"/>
          </p:cNvSpPr>
          <p:nvPr>
            <p:ph type="ftr" sz="quarter" idx="11"/>
          </p:nvPr>
        </p:nvSpPr>
        <p:spPr/>
        <p:txBody>
          <a:bodyPr/>
          <a:lstStyle>
            <a:lvl1pPr algn="l">
              <a:defRPr/>
            </a:lvl1pPr>
          </a:lstStyle>
          <a:p>
            <a:endParaRPr lang="en-GB" noProof="0"/>
          </a:p>
        </p:txBody>
      </p:sp>
      <p:sp>
        <p:nvSpPr>
          <p:cNvPr id="6" name="Slide Number Placeholder 5"/>
          <p:cNvSpPr>
            <a:spLocks noGrp="1"/>
          </p:cNvSpPr>
          <p:nvPr>
            <p:ph type="sldNum" sz="quarter" idx="12"/>
          </p:nvPr>
        </p:nvSpPr>
        <p:spPr/>
        <p:txBody>
          <a:bodyPr/>
          <a:lstStyle/>
          <a:p>
            <a:fld id="{E0B2632C-56A2-E049-82CF-AFB420B2C11A}" type="slidenum">
              <a:rPr lang="en-GB" noProof="0" smtClean="0"/>
              <a:t>‹nr.›</a:t>
            </a:fld>
            <a:endParaRPr lang="en-GB" noProof="0"/>
          </a:p>
        </p:txBody>
      </p:sp>
      <p:pic>
        <p:nvPicPr>
          <p:cNvPr id="9" name="Picture 8">
            <a:extLst>
              <a:ext uri="{FF2B5EF4-FFF2-40B4-BE49-F238E27FC236}">
                <a16:creationId xmlns:a16="http://schemas.microsoft.com/office/drawing/2014/main" id="{46261327-1EA8-FA45-93CA-19E51BD069D4}"/>
              </a:ext>
            </a:extLst>
          </p:cNvPr>
          <p:cNvPicPr>
            <a:picLocks noChangeAspect="1"/>
          </p:cNvPicPr>
          <p:nvPr userDrawn="1"/>
        </p:nvPicPr>
        <p:blipFill>
          <a:blip r:embed="rId2"/>
          <a:stretch>
            <a:fillRect/>
          </a:stretch>
        </p:blipFill>
        <p:spPr>
          <a:xfrm rot="5400000">
            <a:off x="298782" y="2653419"/>
            <a:ext cx="926436" cy="1235248"/>
          </a:xfrm>
          <a:prstGeom prst="rect">
            <a:avLst/>
          </a:prstGeom>
        </p:spPr>
      </p:pic>
    </p:spTree>
    <p:extLst>
      <p:ext uri="{BB962C8B-B14F-4D97-AF65-F5344CB8AC3E}">
        <p14:creationId xmlns:p14="http://schemas.microsoft.com/office/powerpoint/2010/main" val="297427203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flipV="1">
            <a:off x="1" y="6519040"/>
            <a:ext cx="12192000" cy="387085"/>
          </a:xfrm>
          <a:prstGeom prst="rect">
            <a:avLst/>
          </a:prstGeom>
          <a:solidFill>
            <a:srgbClr val="5A6DD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Date Placeholder 3"/>
          <p:cNvSpPr>
            <a:spLocks noGrp="1"/>
          </p:cNvSpPr>
          <p:nvPr>
            <p:ph type="dt" sz="half" idx="2"/>
          </p:nvPr>
        </p:nvSpPr>
        <p:spPr>
          <a:xfrm>
            <a:off x="4431424" y="6530017"/>
            <a:ext cx="3694386" cy="365125"/>
          </a:xfrm>
          <a:prstGeom prst="rect">
            <a:avLst/>
          </a:prstGeom>
        </p:spPr>
        <p:txBody>
          <a:bodyPr vert="horz" lIns="91440" tIns="45720" rIns="91440" bIns="45720" rtlCol="0" anchor="ctr"/>
          <a:lstStyle>
            <a:lvl1pPr algn="l">
              <a:defRPr sz="1200">
                <a:solidFill>
                  <a:schemeClr val="bg1"/>
                </a:solidFill>
              </a:defRPr>
            </a:lvl1pPr>
          </a:lstStyle>
          <a:p>
            <a:endParaRPr lang="en-GB" noProof="0"/>
          </a:p>
        </p:txBody>
      </p:sp>
      <p:sp>
        <p:nvSpPr>
          <p:cNvPr id="5" name="Footer Placeholder 4"/>
          <p:cNvSpPr>
            <a:spLocks noGrp="1"/>
          </p:cNvSpPr>
          <p:nvPr>
            <p:ph type="ftr" sz="quarter" idx="3"/>
          </p:nvPr>
        </p:nvSpPr>
        <p:spPr>
          <a:xfrm>
            <a:off x="838200" y="6530018"/>
            <a:ext cx="3510455" cy="365125"/>
          </a:xfrm>
          <a:prstGeom prst="rect">
            <a:avLst/>
          </a:prstGeom>
        </p:spPr>
        <p:txBody>
          <a:bodyPr vert="horz" lIns="91440" tIns="45720" rIns="91440" bIns="45720" rtlCol="0" anchor="ctr"/>
          <a:lstStyle>
            <a:lvl1pPr algn="ctr">
              <a:defRPr sz="1200">
                <a:solidFill>
                  <a:schemeClr val="bg1"/>
                </a:solidFill>
              </a:defRPr>
            </a:lvl1pPr>
          </a:lstStyle>
          <a:p>
            <a:pPr algn="l"/>
            <a:r>
              <a:rPr lang="en-GB" dirty="0" err="1" smtClean="0"/>
              <a:t>Mapfield</a:t>
            </a:r>
            <a:r>
              <a:rPr lang="en-GB" dirty="0" smtClean="0"/>
              <a:t> </a:t>
            </a:r>
            <a:r>
              <a:rPr lang="en-GB" dirty="0" err="1" smtClean="0"/>
              <a:t>modeling</a:t>
            </a:r>
            <a:r>
              <a:rPr lang="en-GB" dirty="0" smtClean="0"/>
              <a:t> workflow – LOOP 3</a:t>
            </a:r>
            <a:endParaRPr lang="en-GB" dirty="0"/>
          </a:p>
        </p:txBody>
      </p:sp>
      <p:sp>
        <p:nvSpPr>
          <p:cNvPr id="6" name="Slide Number Placeholder 5"/>
          <p:cNvSpPr>
            <a:spLocks noGrp="1"/>
          </p:cNvSpPr>
          <p:nvPr>
            <p:ph type="sldNum" sz="quarter" idx="4"/>
          </p:nvPr>
        </p:nvSpPr>
        <p:spPr>
          <a:xfrm>
            <a:off x="8208580" y="6530017"/>
            <a:ext cx="1487214" cy="365125"/>
          </a:xfrm>
          <a:prstGeom prst="rect">
            <a:avLst/>
          </a:prstGeom>
        </p:spPr>
        <p:txBody>
          <a:bodyPr vert="horz" lIns="91440" tIns="45720" rIns="91440" bIns="45720" rtlCol="0" anchor="ctr"/>
          <a:lstStyle>
            <a:lvl1pPr algn="r">
              <a:defRPr sz="1200">
                <a:solidFill>
                  <a:schemeClr val="bg1"/>
                </a:solidFill>
              </a:defRPr>
            </a:lvl1pPr>
          </a:lstStyle>
          <a:p>
            <a:fld id="{E0B2632C-56A2-E049-82CF-AFB420B2C11A}" type="slidenum">
              <a:rPr lang="en-GB" noProof="0" smtClean="0"/>
              <a:pPr/>
              <a:t>‹nr.›</a:t>
            </a:fld>
            <a:endParaRPr lang="en-GB" noProof="0"/>
          </a:p>
        </p:txBody>
      </p:sp>
      <p:pic>
        <p:nvPicPr>
          <p:cNvPr id="13" name="Picture 12">
            <a:extLst>
              <a:ext uri="{FF2B5EF4-FFF2-40B4-BE49-F238E27FC236}">
                <a16:creationId xmlns:a16="http://schemas.microsoft.com/office/drawing/2014/main" id="{3A1330EA-6198-4848-984E-6820490C15A9}"/>
              </a:ext>
            </a:extLst>
          </p:cNvPr>
          <p:cNvPicPr>
            <a:picLocks noChangeAspect="1"/>
          </p:cNvPicPr>
          <p:nvPr userDrawn="1"/>
        </p:nvPicPr>
        <p:blipFill>
          <a:blip r:embed="rId26"/>
          <a:stretch>
            <a:fillRect/>
          </a:stretch>
        </p:blipFill>
        <p:spPr>
          <a:xfrm>
            <a:off x="10219373" y="6608963"/>
            <a:ext cx="1134427" cy="193858"/>
          </a:xfrm>
          <a:prstGeom prst="rect">
            <a:avLst/>
          </a:prstGeom>
        </p:spPr>
      </p:pic>
      <p:sp>
        <p:nvSpPr>
          <p:cNvPr id="7" name="Pladsholder til titel 6"/>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smtClean="0"/>
              <a:t>Klik for at redigere i masteren</a:t>
            </a:r>
            <a:endParaRPr lang="da-DK"/>
          </a:p>
        </p:txBody>
      </p:sp>
    </p:spTree>
    <p:extLst>
      <p:ext uri="{BB962C8B-B14F-4D97-AF65-F5344CB8AC3E}">
        <p14:creationId xmlns:p14="http://schemas.microsoft.com/office/powerpoint/2010/main" val="160226025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49" r:id="rId3"/>
    <p:sldLayoutId id="2147483665" r:id="rId4"/>
    <p:sldLayoutId id="2147483662" r:id="rId5"/>
    <p:sldLayoutId id="2147483666" r:id="rId6"/>
    <p:sldLayoutId id="2147483651" r:id="rId7"/>
    <p:sldLayoutId id="2147483667" r:id="rId8"/>
    <p:sldLayoutId id="2147483652" r:id="rId9"/>
    <p:sldLayoutId id="2147483668" r:id="rId10"/>
    <p:sldLayoutId id="2147483653" r:id="rId11"/>
    <p:sldLayoutId id="2147483654" r:id="rId12"/>
    <p:sldLayoutId id="2147483669" r:id="rId13"/>
    <p:sldLayoutId id="2147483655" r:id="rId14"/>
    <p:sldLayoutId id="2147483675" r:id="rId15"/>
    <p:sldLayoutId id="2147483670" r:id="rId16"/>
    <p:sldLayoutId id="2147483656" r:id="rId17"/>
    <p:sldLayoutId id="2147483671" r:id="rId18"/>
    <p:sldLayoutId id="2147483657" r:id="rId19"/>
    <p:sldLayoutId id="2147483672" r:id="rId20"/>
    <p:sldLayoutId id="2147483658" r:id="rId21"/>
    <p:sldLayoutId id="2147483673" r:id="rId22"/>
    <p:sldLayoutId id="2147483659" r:id="rId23"/>
    <p:sldLayoutId id="2147483674" r:id="rId24"/>
  </p:sldLayoutIdLst>
  <p:timing>
    <p:tnLst>
      <p:par>
        <p:cTn id="1" dur="indefinite" restart="never" nodeType="tmRoot"/>
      </p:par>
    </p:tnLst>
  </p:timing>
  <p:hf sldNum="0" hdr="0"/>
  <p:txStyles>
    <p:title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file:///C:\Users\rbm\Documents\GitHub\GEUS_MAPFIELD\Figs\loop3_hd_sd_newsoftsurf\TIs_elem1.png" TargetMode="External"/><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file:///C:\Users\rbm\Documents\GitHub\GEUS_MAPFIELD\Figs\loop3_hd_sd_newsoftsurf\TIs_elem2.png"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07320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C9EE276-FD60-3B48-833D-937E1CA179E9}"/>
              </a:ext>
            </a:extLst>
          </p:cNvPr>
          <p:cNvSpPr>
            <a:spLocks noGrp="1"/>
          </p:cNvSpPr>
          <p:nvPr>
            <p:ph type="subTitle" idx="1"/>
          </p:nvPr>
        </p:nvSpPr>
        <p:spPr/>
        <p:txBody>
          <a:bodyPr vert="horz" lIns="91440" tIns="45720" rIns="91440" bIns="45720" rtlCol="0" anchor="t">
            <a:normAutofit/>
          </a:bodyPr>
          <a:lstStyle/>
          <a:p>
            <a:r>
              <a:rPr lang="en-US" dirty="0"/>
              <a:t>Stochastic 3D redox and geological models for nitrate contamination </a:t>
            </a:r>
            <a:r>
              <a:rPr lang="en-US" dirty="0" smtClean="0"/>
              <a:t>assessment</a:t>
            </a:r>
            <a:endParaRPr lang="en-GB" dirty="0" smtClean="0"/>
          </a:p>
          <a:p>
            <a:endParaRPr lang="en-GB" dirty="0"/>
          </a:p>
          <a:p>
            <a:endParaRPr lang="en-GB" dirty="0" smtClean="0"/>
          </a:p>
          <a:p>
            <a:endParaRPr lang="en-GB" dirty="0"/>
          </a:p>
          <a:p>
            <a:endParaRPr lang="en-GB" dirty="0" smtClean="0"/>
          </a:p>
          <a:p>
            <a:endParaRPr lang="en-GB" dirty="0"/>
          </a:p>
          <a:p>
            <a:r>
              <a:rPr lang="en-GB" dirty="0" smtClean="0"/>
              <a:t>By </a:t>
            </a:r>
            <a:r>
              <a:rPr lang="en-GB" dirty="0" err="1" smtClean="0"/>
              <a:t>Rasmus</a:t>
            </a:r>
            <a:r>
              <a:rPr lang="en-GB" dirty="0" smtClean="0"/>
              <a:t> </a:t>
            </a:r>
            <a:r>
              <a:rPr lang="en-GB" dirty="0" err="1" smtClean="0"/>
              <a:t>Bødker</a:t>
            </a:r>
            <a:r>
              <a:rPr lang="en-GB" dirty="0" smtClean="0"/>
              <a:t> Madsen, Postdoc</a:t>
            </a:r>
            <a:endParaRPr lang="en-GB" dirty="0"/>
          </a:p>
          <a:p>
            <a:endParaRPr lang="en-GB" dirty="0">
              <a:cs typeface="Calibri" panose="020F0502020204030204"/>
            </a:endParaRPr>
          </a:p>
          <a:p>
            <a:endParaRPr lang="en-GB" dirty="0">
              <a:cs typeface="Calibri" panose="020F0502020204030204"/>
            </a:endParaRPr>
          </a:p>
          <a:p>
            <a:endParaRPr lang="en-GB" dirty="0">
              <a:cs typeface="Calibri" panose="020F0502020204030204"/>
            </a:endParaRPr>
          </a:p>
          <a:p>
            <a:endParaRPr lang="en-GB" dirty="0">
              <a:cs typeface="Calibri" panose="020F0502020204030204"/>
            </a:endParaRPr>
          </a:p>
        </p:txBody>
      </p:sp>
      <p:sp>
        <p:nvSpPr>
          <p:cNvPr id="3" name="Date Placeholder 2">
            <a:extLst>
              <a:ext uri="{FF2B5EF4-FFF2-40B4-BE49-F238E27FC236}">
                <a16:creationId xmlns:a16="http://schemas.microsoft.com/office/drawing/2014/main" id="{470A874E-C3AD-B247-83BA-ECBAA732BA57}"/>
              </a:ext>
            </a:extLst>
          </p:cNvPr>
          <p:cNvSpPr>
            <a:spLocks noGrp="1"/>
          </p:cNvSpPr>
          <p:nvPr>
            <p:ph type="dt" sz="half" idx="10"/>
          </p:nvPr>
        </p:nvSpPr>
        <p:spPr>
          <a:xfrm>
            <a:off x="4431424" y="6492874"/>
            <a:ext cx="3694386" cy="365125"/>
          </a:xfrm>
        </p:spPr>
        <p:txBody>
          <a:bodyPr/>
          <a:lstStyle/>
          <a:p>
            <a:fld id="{2D5C3BA1-1628-453A-9F7B-E5C58C397496}" type="datetime1">
              <a:rPr lang="en-US" smtClean="0"/>
              <a:t>1/29/2020</a:t>
            </a:fld>
            <a:endParaRPr lang="en-GB" dirty="0"/>
          </a:p>
        </p:txBody>
      </p:sp>
      <p:sp>
        <p:nvSpPr>
          <p:cNvPr id="4" name="Footer Placeholder 3">
            <a:extLst>
              <a:ext uri="{FF2B5EF4-FFF2-40B4-BE49-F238E27FC236}">
                <a16:creationId xmlns:a16="http://schemas.microsoft.com/office/drawing/2014/main" id="{41F94520-EAE1-9543-9C2B-D227EC66169F}"/>
              </a:ext>
            </a:extLst>
          </p:cNvPr>
          <p:cNvSpPr>
            <a:spLocks noGrp="1"/>
          </p:cNvSpPr>
          <p:nvPr>
            <p:ph type="ftr" sz="quarter" idx="11"/>
          </p:nvPr>
        </p:nvSpPr>
        <p:spPr>
          <a:xfrm>
            <a:off x="451898" y="6529535"/>
            <a:ext cx="3841579" cy="365125"/>
          </a:xfrm>
        </p:spPr>
        <p:txBody>
          <a:bodyPr/>
          <a:lstStyle/>
          <a:p>
            <a:r>
              <a:rPr lang="da-DK" dirty="0" smtClean="0">
                <a:ea typeface="+mn-lt"/>
                <a:cs typeface="+mn-lt"/>
              </a:rPr>
              <a:t>DWF2020</a:t>
            </a:r>
            <a:endParaRPr lang="en-GB" dirty="0"/>
          </a:p>
          <a:p>
            <a:endParaRPr lang="en-GB" dirty="0"/>
          </a:p>
        </p:txBody>
      </p:sp>
      <p:sp>
        <p:nvSpPr>
          <p:cNvPr id="6" name="Pladsholder til slidenummer 5"/>
          <p:cNvSpPr>
            <a:spLocks noGrp="1"/>
          </p:cNvSpPr>
          <p:nvPr>
            <p:ph type="sldNum" sz="quarter" idx="12"/>
          </p:nvPr>
        </p:nvSpPr>
        <p:spPr>
          <a:xfrm>
            <a:off x="8125810" y="6491462"/>
            <a:ext cx="1597574" cy="365125"/>
          </a:xfrm>
        </p:spPr>
        <p:txBody>
          <a:bodyPr/>
          <a:lstStyle/>
          <a:p>
            <a:fld id="{E0B2632C-56A2-E049-82CF-AFB420B2C11A}" type="slidenum">
              <a:rPr lang="en-GB" noProof="0" smtClean="0"/>
              <a:pPr/>
              <a:t>2</a:t>
            </a:fld>
            <a:endParaRPr lang="en-GB" noProof="0" dirty="0"/>
          </a:p>
        </p:txBody>
      </p:sp>
      <p:sp>
        <p:nvSpPr>
          <p:cNvPr id="5" name="Title 4">
            <a:extLst>
              <a:ext uri="{FF2B5EF4-FFF2-40B4-BE49-F238E27FC236}">
                <a16:creationId xmlns:a16="http://schemas.microsoft.com/office/drawing/2014/main" id="{5CEE8D22-6AE7-9A43-89D0-59DD56CBABBD}"/>
              </a:ext>
            </a:extLst>
          </p:cNvPr>
          <p:cNvSpPr>
            <a:spLocks noGrp="1"/>
          </p:cNvSpPr>
          <p:nvPr>
            <p:ph type="title"/>
          </p:nvPr>
        </p:nvSpPr>
        <p:spPr/>
        <p:txBody>
          <a:bodyPr>
            <a:normAutofit/>
          </a:bodyPr>
          <a:lstStyle/>
          <a:p>
            <a:r>
              <a:rPr lang="en-GB" dirty="0"/>
              <a:t/>
            </a:r>
            <a:br>
              <a:rPr lang="en-GB" dirty="0"/>
            </a:br>
            <a:endParaRPr lang="en-GB" dirty="0"/>
          </a:p>
        </p:txBody>
      </p:sp>
    </p:spTree>
    <p:extLst>
      <p:ext uri="{BB962C8B-B14F-4D97-AF65-F5344CB8AC3E}">
        <p14:creationId xmlns:p14="http://schemas.microsoft.com/office/powerpoint/2010/main" val="33146411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636135"/>
          </a:xfrm>
        </p:spPr>
        <p:txBody>
          <a:bodyPr>
            <a:normAutofit fontScale="90000"/>
          </a:bodyPr>
          <a:lstStyle/>
          <a:p>
            <a:r>
              <a:rPr lang="en-US" dirty="0" smtClean="0">
                <a:cs typeface="Calibri"/>
              </a:rPr>
              <a:t>Motivation</a:t>
            </a:r>
            <a:endParaRPr lang="en-US" dirty="0"/>
          </a:p>
        </p:txBody>
      </p:sp>
      <p:sp>
        <p:nvSpPr>
          <p:cNvPr id="4" name="Pladsholder til dato 3"/>
          <p:cNvSpPr>
            <a:spLocks noGrp="1"/>
          </p:cNvSpPr>
          <p:nvPr>
            <p:ph type="dt" sz="half" idx="10"/>
          </p:nvPr>
        </p:nvSpPr>
        <p:spPr/>
        <p:txBody>
          <a:bodyPr/>
          <a:lstStyle/>
          <a:p>
            <a:fld id="{9E0056B4-B16A-45DC-B9CF-0756FDD914F4}" type="datetime1">
              <a:rPr lang="en-US" noProof="0" smtClean="0"/>
              <a:t>1/29/2020</a:t>
            </a:fld>
            <a:endParaRPr lang="en-GB" noProof="0"/>
          </a:p>
        </p:txBody>
      </p:sp>
      <p:sp>
        <p:nvSpPr>
          <p:cNvPr id="6" name="Pladsholder til slidenummer 5"/>
          <p:cNvSpPr>
            <a:spLocks noGrp="1"/>
          </p:cNvSpPr>
          <p:nvPr>
            <p:ph type="sldNum" sz="quarter" idx="12"/>
          </p:nvPr>
        </p:nvSpPr>
        <p:spPr/>
        <p:txBody>
          <a:bodyPr/>
          <a:lstStyle/>
          <a:p>
            <a:fld id="{E0B2632C-56A2-E049-82CF-AFB420B2C11A}" type="slidenum">
              <a:rPr lang="en-GB" noProof="0" smtClean="0"/>
              <a:pPr/>
              <a:t>3</a:t>
            </a:fld>
            <a:endParaRPr lang="en-GB" noProof="0" dirty="0"/>
          </a:p>
        </p:txBody>
      </p:sp>
      <p:sp>
        <p:nvSpPr>
          <p:cNvPr id="7" name="Footer Placeholder 3">
            <a:extLst>
              <a:ext uri="{FF2B5EF4-FFF2-40B4-BE49-F238E27FC236}">
                <a16:creationId xmlns:a16="http://schemas.microsoft.com/office/drawing/2014/main" id="{41F94520-EAE1-9543-9C2B-D227EC66169F}"/>
              </a:ext>
            </a:extLst>
          </p:cNvPr>
          <p:cNvSpPr>
            <a:spLocks noGrp="1"/>
          </p:cNvSpPr>
          <p:nvPr>
            <p:ph type="ftr" sz="quarter" idx="11"/>
          </p:nvPr>
        </p:nvSpPr>
        <p:spPr>
          <a:xfrm>
            <a:off x="440574" y="6492875"/>
            <a:ext cx="3841579" cy="365125"/>
          </a:xfrm>
        </p:spPr>
        <p:txBody>
          <a:bodyPr/>
          <a:lstStyle/>
          <a:p>
            <a:r>
              <a:rPr lang="da-DK" dirty="0" smtClean="0">
                <a:ea typeface="+mn-lt"/>
                <a:cs typeface="+mn-lt"/>
              </a:rPr>
              <a:t>DWF2020</a:t>
            </a:r>
            <a:endParaRPr lang="en-GB" dirty="0"/>
          </a:p>
        </p:txBody>
      </p:sp>
      <p:sp>
        <p:nvSpPr>
          <p:cNvPr id="9" name="Tekstfelt 8"/>
          <p:cNvSpPr txBox="1"/>
          <p:nvPr/>
        </p:nvSpPr>
        <p:spPr>
          <a:xfrm>
            <a:off x="768531" y="1220469"/>
            <a:ext cx="6337663" cy="6186309"/>
          </a:xfrm>
          <a:prstGeom prst="rect">
            <a:avLst/>
          </a:prstGeom>
          <a:noFill/>
        </p:spPr>
        <p:txBody>
          <a:bodyPr wrap="square" rtlCol="0">
            <a:spAutoFit/>
          </a:bodyPr>
          <a:lstStyle/>
          <a:p>
            <a:r>
              <a:rPr lang="en-US" dirty="0" smtClean="0"/>
              <a:t>Title: Stochastic </a:t>
            </a:r>
            <a:r>
              <a:rPr lang="en-US" dirty="0"/>
              <a:t>3D redox and geological models for nitrate contamination </a:t>
            </a:r>
            <a:r>
              <a:rPr lang="en-US" dirty="0" smtClean="0"/>
              <a:t>assessment</a:t>
            </a:r>
          </a:p>
          <a:p>
            <a:endParaRPr lang="en-US" dirty="0" smtClean="0"/>
          </a:p>
          <a:p>
            <a:pPr marL="285750" indent="-285750">
              <a:buFont typeface="Arial" panose="020B0604020202020204" pitchFamily="34" charset="0"/>
              <a:buChar char="•"/>
            </a:pPr>
            <a:r>
              <a:rPr lang="en-US" dirty="0">
                <a:sym typeface="Wingdings" panose="05000000000000000000" pitchFamily="2" charset="2"/>
              </a:rPr>
              <a:t>Research conducted as part of Innovation Fund Denmark project “</a:t>
            </a:r>
            <a:r>
              <a:rPr lang="en-US" dirty="0" err="1">
                <a:sym typeface="Wingdings" panose="05000000000000000000" pitchFamily="2" charset="2"/>
              </a:rPr>
              <a:t>Mapfield</a:t>
            </a:r>
            <a:r>
              <a:rPr lang="en-US" dirty="0">
                <a:sym typeface="Wingdings" panose="05000000000000000000" pitchFamily="2" charset="2"/>
              </a:rPr>
              <a:t>” </a:t>
            </a:r>
          </a:p>
          <a:p>
            <a:pPr marL="742950" lvl="1" indent="-285750">
              <a:buFont typeface="Arial" panose="020B0604020202020204" pitchFamily="34" charset="0"/>
              <a:buChar char="•"/>
            </a:pPr>
            <a:r>
              <a:rPr lang="en-GB" dirty="0"/>
              <a:t>One aim is development of techniques and concept for targeted N-regulation in Danish agriculture to protect groundwater and surface water </a:t>
            </a:r>
            <a:r>
              <a:rPr lang="en-GB" dirty="0" smtClean="0"/>
              <a:t>resources</a:t>
            </a:r>
            <a:endParaRPr lang="en-US" dirty="0">
              <a:sym typeface="Wingdings" panose="05000000000000000000" pitchFamily="2" charset="2"/>
            </a:endParaRPr>
          </a:p>
          <a:p>
            <a:endParaRPr lang="en-US" dirty="0"/>
          </a:p>
          <a:p>
            <a:pPr marL="285750" indent="-285750">
              <a:buFont typeface="Arial" panose="020B0604020202020204" pitchFamily="34" charset="0"/>
              <a:buChar char="•"/>
            </a:pPr>
            <a:r>
              <a:rPr lang="en-US" dirty="0" smtClean="0"/>
              <a:t>Nitrate contamination from surface:</a:t>
            </a:r>
          </a:p>
          <a:p>
            <a:pPr marL="742950" lvl="1" indent="-285750">
              <a:buFont typeface="Arial" panose="020B0604020202020204" pitchFamily="34" charset="0"/>
              <a:buChar char="•"/>
            </a:pPr>
            <a:r>
              <a:rPr lang="en-US" dirty="0" smtClean="0"/>
              <a:t>Redox conditions: Determine phases and concentrations of nitrate</a:t>
            </a:r>
          </a:p>
          <a:p>
            <a:pPr marL="742950" lvl="1" indent="-285750">
              <a:buFont typeface="Arial" panose="020B0604020202020204" pitchFamily="34" charset="0"/>
              <a:buChar char="•"/>
            </a:pPr>
            <a:r>
              <a:rPr lang="en-US" dirty="0" smtClean="0"/>
              <a:t>Geological architecture: Govern flow and transport of nitrate</a:t>
            </a:r>
          </a:p>
          <a:p>
            <a:pPr lvl="1"/>
            <a:endParaRPr lang="en-US" dirty="0" smtClean="0"/>
          </a:p>
          <a:p>
            <a:pPr marL="285750" indent="-285750">
              <a:buFont typeface="Arial" panose="020B0604020202020204" pitchFamily="34" charset="0"/>
              <a:buChar char="•"/>
            </a:pPr>
            <a:r>
              <a:rPr lang="en-US" dirty="0" smtClean="0"/>
              <a:t>Detailed mapping of redox and geology in 3D</a:t>
            </a:r>
          </a:p>
          <a:p>
            <a:pPr marL="285750" indent="-285750">
              <a:buFont typeface="Arial" panose="020B0604020202020204" pitchFamily="34" charset="0"/>
              <a:buChar char="•"/>
            </a:pPr>
            <a:r>
              <a:rPr lang="en-US" dirty="0" smtClean="0">
                <a:sym typeface="Wingdings" panose="05000000000000000000" pitchFamily="2" charset="2"/>
              </a:rPr>
              <a:t>Make multiple possible solution of subsurface </a:t>
            </a:r>
            <a:r>
              <a:rPr lang="en-US" dirty="0" err="1" smtClean="0">
                <a:sym typeface="Wingdings" panose="05000000000000000000" pitchFamily="2" charset="2"/>
              </a:rPr>
              <a:t>architechture</a:t>
            </a:r>
            <a:endParaRPr lang="en-US" dirty="0" smtClean="0">
              <a:sym typeface="Wingdings" panose="05000000000000000000" pitchFamily="2" charset="2"/>
            </a:endParaRPr>
          </a:p>
          <a:p>
            <a:pPr marL="742950" lvl="1" indent="-285750">
              <a:buFont typeface="Arial" panose="020B0604020202020204" pitchFamily="34" charset="0"/>
              <a:buChar char="•"/>
            </a:pPr>
            <a:r>
              <a:rPr lang="en-US" dirty="0">
                <a:sym typeface="Wingdings" panose="05000000000000000000" pitchFamily="2" charset="2"/>
              </a:rPr>
              <a:t>Asses nitrate vulnerability</a:t>
            </a:r>
          </a:p>
          <a:p>
            <a:endParaRPr lang="en-US" dirty="0" smtClean="0">
              <a:sym typeface="Wingdings" panose="05000000000000000000" pitchFamily="2" charset="2"/>
            </a:endParaRPr>
          </a:p>
          <a:p>
            <a:pPr marL="742950" lvl="1" indent="-285750">
              <a:buFont typeface="Arial" panose="020B0604020202020204" pitchFamily="34" charset="0"/>
              <a:buChar char="•"/>
            </a:pPr>
            <a:endParaRPr lang="en-US" dirty="0" smtClean="0">
              <a:sym typeface="Wingdings" panose="05000000000000000000" pitchFamily="2" charset="2"/>
            </a:endParaRPr>
          </a:p>
          <a:p>
            <a:pPr lvl="1"/>
            <a:endParaRPr lang="en-US" dirty="0">
              <a:sym typeface="Wingdings" panose="05000000000000000000" pitchFamily="2" charset="2"/>
            </a:endParaRPr>
          </a:p>
          <a:p>
            <a:pPr lvl="1"/>
            <a:endParaRPr lang="en-US" dirty="0">
              <a:sym typeface="Wingdings" panose="05000000000000000000" pitchFamily="2" charset="2"/>
            </a:endParaRPr>
          </a:p>
        </p:txBody>
      </p:sp>
      <p:pic>
        <p:nvPicPr>
          <p:cNvPr id="1026" name="Picture 2" descr="The figure shows: (a) The situation before MapField with uniform N regulation in each ID15 catchment. An ID15 catchment is approx. 15 km2 and is the current level of regulation, (b) Geophysical mapping of the geological structures from an ATV vehicle and drilling of wells for detailed studies of geological and geochemical characteristics, (c) MapField modelling of water and N flow taking the redox conditions. The result is the designation of fields with different needs for N regulation due to different degrees of N retention. N-retention is a measure for how much the subsurface under the individual field can reduce nitrogen and avoid pollution of the aquatic environment, and (d) DK map of the ID15 catchment areas and the study are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2983" y="1307555"/>
            <a:ext cx="4984966" cy="4492353"/>
          </a:xfrm>
          <a:prstGeom prst="rect">
            <a:avLst/>
          </a:prstGeom>
          <a:noFill/>
          <a:extLst>
            <a:ext uri="{909E8E84-426E-40DD-AFC4-6F175D3DCCD1}">
              <a14:hiddenFill xmlns:a14="http://schemas.microsoft.com/office/drawing/2010/main">
                <a:solidFill>
                  <a:srgbClr val="FFFFFF"/>
                </a:solidFill>
              </a14:hiddenFill>
            </a:ext>
          </a:extLst>
        </p:spPr>
      </p:pic>
      <p:sp>
        <p:nvSpPr>
          <p:cNvPr id="14" name="Rektangel 13"/>
          <p:cNvSpPr/>
          <p:nvPr/>
        </p:nvSpPr>
        <p:spPr>
          <a:xfrm>
            <a:off x="768531" y="1220469"/>
            <a:ext cx="6096000" cy="646331"/>
          </a:xfrm>
          <a:prstGeom prst="rect">
            <a:avLst/>
          </a:prstGeom>
        </p:spPr>
        <p:txBody>
          <a:bodyPr>
            <a:spAutoFit/>
          </a:bodyPr>
          <a:lstStyle/>
          <a:p>
            <a:r>
              <a:rPr lang="en-US" dirty="0"/>
              <a:t>Title: Stochastic </a:t>
            </a:r>
            <a:r>
              <a:rPr lang="en-US" dirty="0">
                <a:solidFill>
                  <a:schemeClr val="accent1"/>
                </a:solidFill>
              </a:rPr>
              <a:t>3D redox and geological models</a:t>
            </a:r>
            <a:r>
              <a:rPr lang="en-US" dirty="0"/>
              <a:t> for nitrate contamination assessment</a:t>
            </a:r>
          </a:p>
        </p:txBody>
      </p:sp>
      <p:sp>
        <p:nvSpPr>
          <p:cNvPr id="16" name="Rektangel 15"/>
          <p:cNvSpPr/>
          <p:nvPr/>
        </p:nvSpPr>
        <p:spPr>
          <a:xfrm>
            <a:off x="768531" y="1220468"/>
            <a:ext cx="6096000" cy="646331"/>
          </a:xfrm>
          <a:prstGeom prst="rect">
            <a:avLst/>
          </a:prstGeom>
        </p:spPr>
        <p:txBody>
          <a:bodyPr>
            <a:spAutoFit/>
          </a:bodyPr>
          <a:lstStyle/>
          <a:p>
            <a:r>
              <a:rPr lang="en-US" dirty="0"/>
              <a:t>Title: </a:t>
            </a:r>
            <a:r>
              <a:rPr lang="en-US" dirty="0">
                <a:solidFill>
                  <a:schemeClr val="accent1"/>
                </a:solidFill>
              </a:rPr>
              <a:t>Stochastic</a:t>
            </a:r>
            <a:r>
              <a:rPr lang="en-US" dirty="0"/>
              <a:t> </a:t>
            </a:r>
            <a:r>
              <a:rPr lang="en-US" dirty="0">
                <a:solidFill>
                  <a:schemeClr val="accent1"/>
                </a:solidFill>
              </a:rPr>
              <a:t>3D redox and geological models</a:t>
            </a:r>
            <a:r>
              <a:rPr lang="en-US" dirty="0"/>
              <a:t> for nitrate contamination assessment</a:t>
            </a:r>
          </a:p>
        </p:txBody>
      </p:sp>
      <p:sp>
        <p:nvSpPr>
          <p:cNvPr id="17" name="Rektangel 16"/>
          <p:cNvSpPr/>
          <p:nvPr/>
        </p:nvSpPr>
        <p:spPr>
          <a:xfrm>
            <a:off x="768531" y="1220469"/>
            <a:ext cx="6096000" cy="646331"/>
          </a:xfrm>
          <a:prstGeom prst="rect">
            <a:avLst/>
          </a:prstGeom>
        </p:spPr>
        <p:txBody>
          <a:bodyPr>
            <a:spAutoFit/>
          </a:bodyPr>
          <a:lstStyle/>
          <a:p>
            <a:r>
              <a:rPr lang="en-US" dirty="0"/>
              <a:t>Title: </a:t>
            </a:r>
            <a:r>
              <a:rPr lang="en-US" dirty="0">
                <a:solidFill>
                  <a:schemeClr val="accent1"/>
                </a:solidFill>
              </a:rPr>
              <a:t>Stochastic</a:t>
            </a:r>
            <a:r>
              <a:rPr lang="en-US" dirty="0"/>
              <a:t> </a:t>
            </a:r>
            <a:r>
              <a:rPr lang="en-US" dirty="0">
                <a:solidFill>
                  <a:schemeClr val="accent1"/>
                </a:solidFill>
              </a:rPr>
              <a:t>3D redox and geological models</a:t>
            </a:r>
            <a:r>
              <a:rPr lang="en-US" dirty="0"/>
              <a:t> for </a:t>
            </a:r>
            <a:r>
              <a:rPr lang="en-US" dirty="0">
                <a:solidFill>
                  <a:schemeClr val="accent1"/>
                </a:solidFill>
              </a:rPr>
              <a:t>nitrate contamination assessment</a:t>
            </a:r>
          </a:p>
        </p:txBody>
      </p:sp>
      <p:sp>
        <p:nvSpPr>
          <p:cNvPr id="11" name="Højrepil 10"/>
          <p:cNvSpPr/>
          <p:nvPr/>
        </p:nvSpPr>
        <p:spPr>
          <a:xfrm>
            <a:off x="7654836" y="2256154"/>
            <a:ext cx="3039290" cy="13404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857860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5" end="5"/>
                                            </p:txEl>
                                          </p:spTgt>
                                        </p:tgtEl>
                                        <p:attrNameLst>
                                          <p:attrName>style.visibility</p:attrName>
                                        </p:attrNameLst>
                                      </p:cBhvr>
                                      <p:to>
                                        <p:strVal val="visible"/>
                                      </p:to>
                                    </p:set>
                                    <p:anim calcmode="lin" valueType="num">
                                      <p:cBhvr additive="base">
                                        <p:cTn id="25"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
                                            <p:txEl>
                                              <p:pRg st="6" end="6"/>
                                            </p:txEl>
                                          </p:spTgt>
                                        </p:tgtEl>
                                        <p:attrNameLst>
                                          <p:attrName>style.visibility</p:attrName>
                                        </p:attrNameLst>
                                      </p:cBhvr>
                                      <p:to>
                                        <p:strVal val="visible"/>
                                      </p:to>
                                    </p:set>
                                    <p:anim calcmode="lin" valueType="num">
                                      <p:cBhvr additive="base">
                                        <p:cTn id="29"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9">
                                            <p:txEl>
                                              <p:pRg st="7" end="7"/>
                                            </p:txEl>
                                          </p:spTgt>
                                        </p:tgtEl>
                                        <p:attrNameLst>
                                          <p:attrName>style.visibility</p:attrName>
                                        </p:attrNameLst>
                                      </p:cBhvr>
                                      <p:to>
                                        <p:strVal val="visible"/>
                                      </p:to>
                                    </p:set>
                                    <p:anim calcmode="lin" valueType="num">
                                      <p:cBhvr additive="base">
                                        <p:cTn id="33"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9">
                                            <p:txEl>
                                              <p:pRg st="9" end="9"/>
                                            </p:txEl>
                                          </p:spTgt>
                                        </p:tgtEl>
                                        <p:attrNameLst>
                                          <p:attrName>style.visibility</p:attrName>
                                        </p:attrNameLst>
                                      </p:cBhvr>
                                      <p:to>
                                        <p:strVal val="visible"/>
                                      </p:to>
                                    </p:set>
                                    <p:anim calcmode="lin" valueType="num">
                                      <p:cBhvr additive="base">
                                        <p:cTn id="39" dur="500" fill="hold"/>
                                        <p:tgtEl>
                                          <p:spTgt spid="9">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9">
                                            <p:txEl>
                                              <p:pRg st="9" end="9"/>
                                            </p:txEl>
                                          </p:spTgt>
                                        </p:tgtEl>
                                        <p:attrNameLst>
                                          <p:attrName>ppt_y</p:attrName>
                                        </p:attrNameLst>
                                      </p:cBhvr>
                                      <p:tavLst>
                                        <p:tav tm="0">
                                          <p:val>
                                            <p:strVal val="1+#ppt_h/2"/>
                                          </p:val>
                                        </p:tav>
                                        <p:tav tm="100000">
                                          <p:val>
                                            <p:strVal val="#ppt_y"/>
                                          </p:val>
                                        </p:tav>
                                      </p:tavLst>
                                    </p:anim>
                                  </p:childTnLst>
                                </p:cTn>
                              </p:par>
                              <p:par>
                                <p:cTn id="41" presetID="1" presetClass="entr" presetSubtype="0" fill="hold" nodeType="with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9">
                                            <p:txEl>
                                              <p:pRg st="10" end="10"/>
                                            </p:txEl>
                                          </p:spTgt>
                                        </p:tgtEl>
                                        <p:attrNameLst>
                                          <p:attrName>style.visibility</p:attrName>
                                        </p:attrNameLst>
                                      </p:cBhvr>
                                      <p:to>
                                        <p:strVal val="visible"/>
                                      </p:to>
                                    </p:set>
                                    <p:anim calcmode="lin" valueType="num">
                                      <p:cBhvr additive="base">
                                        <p:cTn id="47" dur="500" fill="hold"/>
                                        <p:tgtEl>
                                          <p:spTgt spid="9">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9">
                                            <p:txEl>
                                              <p:pRg st="10" end="10"/>
                                            </p:txEl>
                                          </p:spTgt>
                                        </p:tgtEl>
                                        <p:attrNameLst>
                                          <p:attrName>ppt_y</p:attrName>
                                        </p:attrNameLst>
                                      </p:cBhvr>
                                      <p:tavLst>
                                        <p:tav tm="0">
                                          <p:val>
                                            <p:strVal val="1+#ppt_h/2"/>
                                          </p:val>
                                        </p:tav>
                                        <p:tav tm="100000">
                                          <p:val>
                                            <p:strVal val="#ppt_y"/>
                                          </p:val>
                                        </p:tav>
                                      </p:tavLst>
                                    </p:anim>
                                  </p:childTnLst>
                                </p:cTn>
                              </p:par>
                              <p:par>
                                <p:cTn id="49" presetID="1" presetClass="entr" presetSubtype="0" fill="hold" nodeType="withEffect">
                                  <p:stCondLst>
                                    <p:cond delay="0"/>
                                  </p:stCondLst>
                                  <p:childTnLst>
                                    <p:set>
                                      <p:cBhvr>
                                        <p:cTn id="5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9">
                                            <p:txEl>
                                              <p:pRg st="11" end="11"/>
                                            </p:txEl>
                                          </p:spTgt>
                                        </p:tgtEl>
                                        <p:attrNameLst>
                                          <p:attrName>style.visibility</p:attrName>
                                        </p:attrNameLst>
                                      </p:cBhvr>
                                      <p:to>
                                        <p:strVal val="visible"/>
                                      </p:to>
                                    </p:set>
                                    <p:anim calcmode="lin" valueType="num">
                                      <p:cBhvr additive="base">
                                        <p:cTn id="55" dur="500" fill="hold"/>
                                        <p:tgtEl>
                                          <p:spTgt spid="9">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9">
                                            <p:txEl>
                                              <p:pRg st="11" end="11"/>
                                            </p:txEl>
                                          </p:spTgt>
                                        </p:tgtEl>
                                        <p:attrNameLst>
                                          <p:attrName>ppt_y</p:attrName>
                                        </p:attrNameLst>
                                      </p:cBhvr>
                                      <p:tavLst>
                                        <p:tav tm="0">
                                          <p:val>
                                            <p:strVal val="1+#ppt_h/2"/>
                                          </p:val>
                                        </p:tav>
                                        <p:tav tm="100000">
                                          <p:val>
                                            <p:strVal val="#ppt_y"/>
                                          </p:val>
                                        </p:tav>
                                      </p:tavLst>
                                    </p:anim>
                                  </p:childTnLst>
                                </p:cTn>
                              </p:par>
                              <p:par>
                                <p:cTn id="57" presetID="1" presetClass="entr" presetSubtype="0" fill="hold" nodeType="withEffect">
                                  <p:stCondLst>
                                    <p:cond delay="0"/>
                                  </p:stCondLst>
                                  <p:childTnLst>
                                    <p:set>
                                      <p:cBhvr>
                                        <p:cTn id="58"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636135"/>
          </a:xfrm>
        </p:spPr>
        <p:txBody>
          <a:bodyPr>
            <a:normAutofit fontScale="90000"/>
          </a:bodyPr>
          <a:lstStyle/>
          <a:p>
            <a:r>
              <a:rPr lang="en-US" dirty="0" smtClean="0">
                <a:cs typeface="Calibri"/>
              </a:rPr>
              <a:t>Results from LOOP 3</a:t>
            </a:r>
            <a:endParaRPr lang="en-US" dirty="0"/>
          </a:p>
        </p:txBody>
      </p:sp>
      <p:sp>
        <p:nvSpPr>
          <p:cNvPr id="4" name="Pladsholder til dato 3"/>
          <p:cNvSpPr>
            <a:spLocks noGrp="1"/>
          </p:cNvSpPr>
          <p:nvPr>
            <p:ph type="dt" sz="half" idx="10"/>
          </p:nvPr>
        </p:nvSpPr>
        <p:spPr/>
        <p:txBody>
          <a:bodyPr/>
          <a:lstStyle/>
          <a:p>
            <a:fld id="{9E0056B4-B16A-45DC-B9CF-0756FDD914F4}" type="datetime1">
              <a:rPr lang="en-US" noProof="0" smtClean="0"/>
              <a:t>1/29/2020</a:t>
            </a:fld>
            <a:endParaRPr lang="en-GB" noProof="0"/>
          </a:p>
        </p:txBody>
      </p:sp>
      <p:sp>
        <p:nvSpPr>
          <p:cNvPr id="6" name="Pladsholder til slidenummer 5"/>
          <p:cNvSpPr>
            <a:spLocks noGrp="1"/>
          </p:cNvSpPr>
          <p:nvPr>
            <p:ph type="sldNum" sz="quarter" idx="12"/>
          </p:nvPr>
        </p:nvSpPr>
        <p:spPr/>
        <p:txBody>
          <a:bodyPr/>
          <a:lstStyle/>
          <a:p>
            <a:fld id="{E0B2632C-56A2-E049-82CF-AFB420B2C11A}" type="slidenum">
              <a:rPr lang="en-GB" noProof="0" smtClean="0"/>
              <a:pPr/>
              <a:t>4</a:t>
            </a:fld>
            <a:endParaRPr lang="en-GB" noProof="0" dirty="0"/>
          </a:p>
        </p:txBody>
      </p:sp>
      <p:sp>
        <p:nvSpPr>
          <p:cNvPr id="7" name="Footer Placeholder 3">
            <a:extLst>
              <a:ext uri="{FF2B5EF4-FFF2-40B4-BE49-F238E27FC236}">
                <a16:creationId xmlns:a16="http://schemas.microsoft.com/office/drawing/2014/main" id="{41F94520-EAE1-9543-9C2B-D227EC66169F}"/>
              </a:ext>
            </a:extLst>
          </p:cNvPr>
          <p:cNvSpPr>
            <a:spLocks noGrp="1"/>
          </p:cNvSpPr>
          <p:nvPr>
            <p:ph type="ftr" sz="quarter" idx="11"/>
          </p:nvPr>
        </p:nvSpPr>
        <p:spPr>
          <a:xfrm>
            <a:off x="440574" y="6492875"/>
            <a:ext cx="3841579" cy="365125"/>
          </a:xfrm>
        </p:spPr>
        <p:txBody>
          <a:bodyPr/>
          <a:lstStyle/>
          <a:p>
            <a:r>
              <a:rPr lang="da-DK" dirty="0" smtClean="0">
                <a:ea typeface="+mn-lt"/>
                <a:cs typeface="+mn-lt"/>
              </a:rPr>
              <a:t>DWF2020</a:t>
            </a:r>
            <a:endParaRPr lang="en-GB" dirty="0"/>
          </a:p>
        </p:txBody>
      </p:sp>
      <p:pic>
        <p:nvPicPr>
          <p:cNvPr id="10" name="Billed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7500" y="2902036"/>
            <a:ext cx="6224865" cy="3439886"/>
          </a:xfrm>
          <a:prstGeom prst="rect">
            <a:avLst/>
          </a:prstGeom>
        </p:spPr>
      </p:pic>
      <p:pic>
        <p:nvPicPr>
          <p:cNvPr id="11" name="Billed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363" y="1131615"/>
            <a:ext cx="6660294" cy="3680506"/>
          </a:xfrm>
          <a:prstGeom prst="rect">
            <a:avLst/>
          </a:prstGeom>
        </p:spPr>
      </p:pic>
      <p:sp>
        <p:nvSpPr>
          <p:cNvPr id="12" name="Tekstfelt 11"/>
          <p:cNvSpPr txBox="1"/>
          <p:nvPr/>
        </p:nvSpPr>
        <p:spPr>
          <a:xfrm>
            <a:off x="7271657" y="1184140"/>
            <a:ext cx="1091133" cy="369332"/>
          </a:xfrm>
          <a:prstGeom prst="rect">
            <a:avLst/>
          </a:prstGeom>
          <a:noFill/>
        </p:spPr>
        <p:txBody>
          <a:bodyPr wrap="none" rtlCol="0">
            <a:spAutoFit/>
          </a:bodyPr>
          <a:lstStyle/>
          <a:p>
            <a:r>
              <a:rPr lang="en-US" dirty="0" smtClean="0"/>
              <a:t>GEOLOGY</a:t>
            </a:r>
            <a:endParaRPr lang="en-US" dirty="0"/>
          </a:p>
        </p:txBody>
      </p:sp>
      <p:sp>
        <p:nvSpPr>
          <p:cNvPr id="14" name="Tekstfelt 13"/>
          <p:cNvSpPr txBox="1"/>
          <p:nvPr/>
        </p:nvSpPr>
        <p:spPr>
          <a:xfrm>
            <a:off x="4730517" y="6005483"/>
            <a:ext cx="829843" cy="369332"/>
          </a:xfrm>
          <a:prstGeom prst="rect">
            <a:avLst/>
          </a:prstGeom>
          <a:noFill/>
        </p:spPr>
        <p:txBody>
          <a:bodyPr wrap="none" rtlCol="0">
            <a:spAutoFit/>
          </a:bodyPr>
          <a:lstStyle/>
          <a:p>
            <a:r>
              <a:rPr lang="en-US" dirty="0" smtClean="0"/>
              <a:t>REDOX</a:t>
            </a:r>
            <a:endParaRPr lang="en-US" dirty="0"/>
          </a:p>
        </p:txBody>
      </p:sp>
    </p:spTree>
    <p:extLst>
      <p:ext uri="{BB962C8B-B14F-4D97-AF65-F5344CB8AC3E}">
        <p14:creationId xmlns:p14="http://schemas.microsoft.com/office/powerpoint/2010/main" val="36723742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lvl="0"/>
            <a:r>
              <a:rPr lang="da-DK" dirty="0" err="1" smtClean="0"/>
              <a:t>Probabilistic</a:t>
            </a:r>
            <a:r>
              <a:rPr lang="da-DK" dirty="0" smtClean="0"/>
              <a:t> data </a:t>
            </a:r>
            <a:r>
              <a:rPr lang="da-DK" dirty="0"/>
              <a:t>integration</a:t>
            </a:r>
            <a:endParaRPr lang="en-US" dirty="0"/>
          </a:p>
        </p:txBody>
      </p:sp>
      <p:sp>
        <p:nvSpPr>
          <p:cNvPr id="4" name="Pladsholder til dato 3"/>
          <p:cNvSpPr>
            <a:spLocks noGrp="1"/>
          </p:cNvSpPr>
          <p:nvPr>
            <p:ph type="dt" sz="half" idx="10"/>
          </p:nvPr>
        </p:nvSpPr>
        <p:spPr/>
        <p:txBody>
          <a:bodyPr/>
          <a:lstStyle/>
          <a:p>
            <a:fld id="{9E0056B4-B16A-45DC-B9CF-0756FDD914F4}" type="datetime1">
              <a:rPr lang="en-US" noProof="0" smtClean="0"/>
              <a:t>1/29/2020</a:t>
            </a:fld>
            <a:endParaRPr lang="en-GB" noProof="0" dirty="0"/>
          </a:p>
        </p:txBody>
      </p:sp>
      <p:sp>
        <p:nvSpPr>
          <p:cNvPr id="5" name="Pladsholder til sidefod 4"/>
          <p:cNvSpPr>
            <a:spLocks noGrp="1"/>
          </p:cNvSpPr>
          <p:nvPr>
            <p:ph type="ftr" sz="quarter" idx="11"/>
          </p:nvPr>
        </p:nvSpPr>
        <p:spPr/>
        <p:txBody>
          <a:bodyPr/>
          <a:lstStyle/>
          <a:p>
            <a:r>
              <a:rPr lang="da-DK" dirty="0" smtClean="0">
                <a:ea typeface="+mn-lt"/>
                <a:cs typeface="+mn-lt"/>
              </a:rPr>
              <a:t>DWF2020</a:t>
            </a:r>
            <a:endParaRPr lang="en-GB" dirty="0"/>
          </a:p>
        </p:txBody>
      </p:sp>
      <p:sp>
        <p:nvSpPr>
          <p:cNvPr id="6" name="Pladsholder til slidenummer 5"/>
          <p:cNvSpPr>
            <a:spLocks noGrp="1"/>
          </p:cNvSpPr>
          <p:nvPr>
            <p:ph type="sldNum" sz="quarter" idx="12"/>
          </p:nvPr>
        </p:nvSpPr>
        <p:spPr/>
        <p:txBody>
          <a:bodyPr/>
          <a:lstStyle/>
          <a:p>
            <a:fld id="{E0B2632C-56A2-E049-82CF-AFB420B2C11A}" type="slidenum">
              <a:rPr lang="en-GB" noProof="0" smtClean="0"/>
              <a:pPr/>
              <a:t>5</a:t>
            </a:fld>
            <a:endParaRPr lang="en-GB" noProof="0"/>
          </a:p>
        </p:txBody>
      </p:sp>
      <mc:AlternateContent xmlns:mc="http://schemas.openxmlformats.org/markup-compatibility/2006" xmlns:a14="http://schemas.microsoft.com/office/drawing/2010/main">
        <mc:Choice Requires="a14">
          <p:sp>
            <p:nvSpPr>
              <p:cNvPr id="3" name="Undertitel 2"/>
              <p:cNvSpPr>
                <a:spLocks noGrp="1"/>
              </p:cNvSpPr>
              <p:nvPr>
                <p:ph type="subTitle" idx="4294967295"/>
              </p:nvPr>
            </p:nvSpPr>
            <p:spPr>
              <a:xfrm>
                <a:off x="800100" y="1986742"/>
                <a:ext cx="10591800" cy="3968664"/>
              </a:xfrm>
            </p:spPr>
            <p:txBody>
              <a:bodyPr>
                <a:normAutofit/>
              </a:bodyPr>
              <a:lstStyle/>
              <a:p>
                <a:pPr marL="0" indent="0">
                  <a:buNone/>
                </a:pPr>
                <a:r>
                  <a:rPr lang="en-US" dirty="0" smtClean="0"/>
                  <a:t>Geophysical</a:t>
                </a:r>
                <a:r>
                  <a:rPr lang="da-DK" dirty="0" smtClean="0"/>
                  <a:t> </a:t>
                </a:r>
                <a:r>
                  <a:rPr lang="da-DK" dirty="0" err="1" smtClean="0"/>
                  <a:t>knowledge</a:t>
                </a:r>
                <a:r>
                  <a:rPr lang="da-DK" dirty="0" smtClean="0"/>
                  <a:t> of model parameters </a:t>
                </a:r>
                <a:r>
                  <a:rPr lang="da-DK" b="1" dirty="0" smtClean="0"/>
                  <a:t>m</a:t>
                </a:r>
                <a:r>
                  <a:rPr lang="da-DK" dirty="0" smtClean="0"/>
                  <a:t> </a:t>
                </a:r>
                <a:r>
                  <a:rPr lang="da-DK" dirty="0" err="1"/>
                  <a:t>combined</a:t>
                </a:r>
                <a:r>
                  <a:rPr lang="da-DK" dirty="0"/>
                  <a:t> with </a:t>
                </a:r>
                <a:r>
                  <a:rPr lang="da-DK" dirty="0" err="1"/>
                  <a:t>other</a:t>
                </a:r>
                <a:r>
                  <a:rPr lang="da-DK" dirty="0"/>
                  <a:t> types of information (</a:t>
                </a:r>
                <a14:m>
                  <m:oMath xmlns:m="http://schemas.openxmlformats.org/officeDocument/2006/math">
                    <m:sSub>
                      <m:sSubPr>
                        <m:ctrlPr>
                          <a:rPr lang="da-DK" i="1">
                            <a:latin typeface="Cambria Math" panose="02040503050406030204" pitchFamily="18" charset="0"/>
                            <a:ea typeface="Cambria Math" panose="02040503050406030204" pitchFamily="18" charset="0"/>
                          </a:rPr>
                        </m:ctrlPr>
                      </m:sSubPr>
                      <m:e>
                        <m:r>
                          <a:rPr lang="da-DK" i="1">
                            <a:latin typeface="Cambria Math" panose="02040503050406030204" pitchFamily="18" charset="0"/>
                            <a:ea typeface="Cambria Math" panose="02040503050406030204" pitchFamily="18" charset="0"/>
                          </a:rPr>
                          <m:t>𝐼</m:t>
                        </m:r>
                      </m:e>
                      <m:sub>
                        <m:r>
                          <a:rPr lang="da-DK" i="1">
                            <a:latin typeface="Cambria Math" panose="02040503050406030204" pitchFamily="18" charset="0"/>
                            <a:ea typeface="Cambria Math" panose="02040503050406030204" pitchFamily="18" charset="0"/>
                          </a:rPr>
                          <m:t>1</m:t>
                        </m:r>
                      </m:sub>
                    </m:sSub>
                    <m:r>
                      <a:rPr lang="da-DK" i="1">
                        <a:latin typeface="Cambria Math" panose="02040503050406030204" pitchFamily="18" charset="0"/>
                        <a:ea typeface="Cambria Math" panose="02040503050406030204" pitchFamily="18" charset="0"/>
                      </a:rPr>
                      <m:t>,</m:t>
                    </m:r>
                    <m:sSub>
                      <m:sSubPr>
                        <m:ctrlPr>
                          <a:rPr lang="da-DK" i="1">
                            <a:latin typeface="Cambria Math" panose="02040503050406030204" pitchFamily="18" charset="0"/>
                            <a:ea typeface="Cambria Math" panose="02040503050406030204" pitchFamily="18" charset="0"/>
                          </a:rPr>
                        </m:ctrlPr>
                      </m:sSubPr>
                      <m:e>
                        <m:r>
                          <a:rPr lang="da-DK" i="1">
                            <a:latin typeface="Cambria Math" panose="02040503050406030204" pitchFamily="18" charset="0"/>
                            <a:ea typeface="Cambria Math" panose="02040503050406030204" pitchFamily="18" charset="0"/>
                          </a:rPr>
                          <m:t>𝐼</m:t>
                        </m:r>
                      </m:e>
                      <m:sub>
                        <m:r>
                          <a:rPr lang="da-DK" i="1">
                            <a:latin typeface="Cambria Math" panose="02040503050406030204" pitchFamily="18" charset="0"/>
                            <a:ea typeface="Cambria Math" panose="02040503050406030204" pitchFamily="18" charset="0"/>
                          </a:rPr>
                          <m:t>2</m:t>
                        </m:r>
                      </m:sub>
                    </m:sSub>
                    <m:r>
                      <a:rPr lang="da-DK" i="1">
                        <a:latin typeface="Cambria Math" panose="02040503050406030204" pitchFamily="18" charset="0"/>
                        <a:ea typeface="Cambria Math" panose="02040503050406030204" pitchFamily="18" charset="0"/>
                      </a:rPr>
                      <m:t>,…,</m:t>
                    </m:r>
                    <m:sSub>
                      <m:sSubPr>
                        <m:ctrlPr>
                          <a:rPr lang="da-DK" i="1">
                            <a:latin typeface="Cambria Math" panose="02040503050406030204" pitchFamily="18" charset="0"/>
                            <a:ea typeface="Cambria Math" panose="02040503050406030204" pitchFamily="18" charset="0"/>
                          </a:rPr>
                        </m:ctrlPr>
                      </m:sSubPr>
                      <m:e>
                        <m:r>
                          <a:rPr lang="da-DK" i="1">
                            <a:latin typeface="Cambria Math" panose="02040503050406030204" pitchFamily="18" charset="0"/>
                            <a:ea typeface="Cambria Math" panose="02040503050406030204" pitchFamily="18" charset="0"/>
                          </a:rPr>
                          <m:t>𝐼</m:t>
                        </m:r>
                      </m:e>
                      <m:sub>
                        <m:r>
                          <a:rPr lang="da-DK" i="1">
                            <a:latin typeface="Cambria Math" panose="02040503050406030204" pitchFamily="18" charset="0"/>
                            <a:ea typeface="Cambria Math" panose="02040503050406030204" pitchFamily="18" charset="0"/>
                          </a:rPr>
                          <m:t>𝑁</m:t>
                        </m:r>
                      </m:sub>
                    </m:sSub>
                  </m:oMath>
                </a14:m>
                <a:r>
                  <a:rPr lang="da-DK" dirty="0"/>
                  <a:t>) </a:t>
                </a:r>
                <a:endParaRPr lang="da-DK" dirty="0" smtClean="0"/>
              </a:p>
              <a:p>
                <a:pPr marL="0" indent="0">
                  <a:buNone/>
                </a:pPr>
                <a:endParaRPr lang="da-DK" dirty="0"/>
              </a:p>
              <a:p>
                <a:pPr marL="0" indent="0">
                  <a:buNone/>
                </a:pPr>
                <a14:m>
                  <m:oMathPara xmlns:m="http://schemas.openxmlformats.org/officeDocument/2006/math">
                    <m:oMathParaPr>
                      <m:jc m:val="centerGroup"/>
                    </m:oMathParaPr>
                    <m:oMath xmlns:m="http://schemas.openxmlformats.org/officeDocument/2006/math">
                      <m:sSub>
                        <m:sSubPr>
                          <m:ctrlPr>
                            <a:rPr lang="da-DK" i="1">
                              <a:latin typeface="Cambria Math" panose="02040503050406030204" pitchFamily="18" charset="0"/>
                              <a:ea typeface="Cambria Math" panose="02040503050406030204" pitchFamily="18" charset="0"/>
                            </a:rPr>
                          </m:ctrlPr>
                        </m:sSubPr>
                        <m:e>
                          <m:r>
                            <a:rPr lang="da-DK" i="1">
                              <a:latin typeface="Cambria Math" panose="02040503050406030204" pitchFamily="18" charset="0"/>
                              <a:ea typeface="Cambria Math" panose="02040503050406030204" pitchFamily="18" charset="0"/>
                            </a:rPr>
                            <m:t>𝜌</m:t>
                          </m:r>
                        </m:e>
                        <m:sub>
                          <m:r>
                            <a:rPr lang="da-DK" i="1">
                              <a:latin typeface="Cambria Math" panose="02040503050406030204" pitchFamily="18" charset="0"/>
                              <a:ea typeface="Cambria Math" panose="02040503050406030204" pitchFamily="18" charset="0"/>
                            </a:rPr>
                            <m:t>𝑡𝑜𝑡</m:t>
                          </m:r>
                        </m:sub>
                      </m:sSub>
                      <m:d>
                        <m:dPr>
                          <m:ctrlPr>
                            <a:rPr lang="da-DK" b="1" i="1">
                              <a:latin typeface="Cambria Math" panose="02040503050406030204" pitchFamily="18" charset="0"/>
                              <a:ea typeface="Cambria Math" panose="02040503050406030204" pitchFamily="18" charset="0"/>
                            </a:rPr>
                          </m:ctrlPr>
                        </m:dPr>
                        <m:e>
                          <m:r>
                            <a:rPr lang="da-DK" b="1">
                              <a:latin typeface="Cambria Math" panose="02040503050406030204" pitchFamily="18" charset="0"/>
                              <a:ea typeface="Cambria Math" panose="02040503050406030204" pitchFamily="18" charset="0"/>
                            </a:rPr>
                            <m:t>𝐦</m:t>
                          </m:r>
                        </m:e>
                      </m:d>
                      <m:r>
                        <a:rPr lang="da-DK" b="1" i="1">
                          <a:latin typeface="Cambria Math" panose="02040503050406030204" pitchFamily="18" charset="0"/>
                          <a:ea typeface="Cambria Math" panose="02040503050406030204" pitchFamily="18" charset="0"/>
                        </a:rPr>
                        <m:t>= </m:t>
                      </m:r>
                      <m:r>
                        <a:rPr lang="da-DK" i="1">
                          <a:latin typeface="Cambria Math" panose="02040503050406030204" pitchFamily="18" charset="0"/>
                          <a:ea typeface="Cambria Math" panose="02040503050406030204" pitchFamily="18" charset="0"/>
                        </a:rPr>
                        <m:t>𝜌</m:t>
                      </m:r>
                      <m:d>
                        <m:dPr>
                          <m:ctrlPr>
                            <a:rPr lang="da-DK" b="1" i="1">
                              <a:latin typeface="Cambria Math" panose="02040503050406030204" pitchFamily="18" charset="0"/>
                              <a:ea typeface="Cambria Math" panose="02040503050406030204" pitchFamily="18" charset="0"/>
                            </a:rPr>
                          </m:ctrlPr>
                        </m:dPr>
                        <m:e>
                          <m:r>
                            <a:rPr lang="da-DK" b="1">
                              <a:latin typeface="Cambria Math" panose="02040503050406030204" pitchFamily="18" charset="0"/>
                              <a:ea typeface="Cambria Math" panose="02040503050406030204" pitchFamily="18" charset="0"/>
                            </a:rPr>
                            <m:t>𝐦</m:t>
                          </m:r>
                          <m:r>
                            <a:rPr lang="da-DK" b="1" i="1">
                              <a:latin typeface="Cambria Math" panose="02040503050406030204" pitchFamily="18" charset="0"/>
                              <a:ea typeface="Cambria Math" panose="02040503050406030204" pitchFamily="18" charset="0"/>
                            </a:rPr>
                            <m:t>|</m:t>
                          </m:r>
                          <m:sSub>
                            <m:sSubPr>
                              <m:ctrlPr>
                                <a:rPr lang="da-DK" i="1">
                                  <a:latin typeface="Cambria Math" panose="02040503050406030204" pitchFamily="18" charset="0"/>
                                  <a:ea typeface="Cambria Math" panose="02040503050406030204" pitchFamily="18" charset="0"/>
                                </a:rPr>
                              </m:ctrlPr>
                            </m:sSubPr>
                            <m:e>
                              <m:r>
                                <a:rPr lang="da-DK" i="1">
                                  <a:latin typeface="Cambria Math" panose="02040503050406030204" pitchFamily="18" charset="0"/>
                                  <a:ea typeface="Cambria Math" panose="02040503050406030204" pitchFamily="18" charset="0"/>
                                </a:rPr>
                                <m:t>𝐼</m:t>
                              </m:r>
                            </m:e>
                            <m:sub>
                              <m:r>
                                <a:rPr lang="da-DK" i="1">
                                  <a:latin typeface="Cambria Math" panose="02040503050406030204" pitchFamily="18" charset="0"/>
                                  <a:ea typeface="Cambria Math" panose="02040503050406030204" pitchFamily="18" charset="0"/>
                                </a:rPr>
                                <m:t>1</m:t>
                              </m:r>
                            </m:sub>
                          </m:sSub>
                        </m:e>
                      </m:d>
                      <m:r>
                        <a:rPr lang="da-DK" b="1" i="1">
                          <a:latin typeface="Cambria Math" panose="02040503050406030204" pitchFamily="18" charset="0"/>
                          <a:ea typeface="Cambria Math" panose="02040503050406030204" pitchFamily="18" charset="0"/>
                        </a:rPr>
                        <m:t>∗</m:t>
                      </m:r>
                      <m:r>
                        <a:rPr lang="da-DK" i="1">
                          <a:latin typeface="Cambria Math" panose="02040503050406030204" pitchFamily="18" charset="0"/>
                          <a:ea typeface="Cambria Math" panose="02040503050406030204" pitchFamily="18" charset="0"/>
                        </a:rPr>
                        <m:t>𝜌</m:t>
                      </m:r>
                      <m:d>
                        <m:dPr>
                          <m:ctrlPr>
                            <a:rPr lang="da-DK" b="1" i="1">
                              <a:latin typeface="Cambria Math" panose="02040503050406030204" pitchFamily="18" charset="0"/>
                              <a:ea typeface="Cambria Math" panose="02040503050406030204" pitchFamily="18" charset="0"/>
                            </a:rPr>
                          </m:ctrlPr>
                        </m:dPr>
                        <m:e>
                          <m:r>
                            <a:rPr lang="da-DK" b="1">
                              <a:latin typeface="Cambria Math" panose="02040503050406030204" pitchFamily="18" charset="0"/>
                              <a:ea typeface="Cambria Math" panose="02040503050406030204" pitchFamily="18" charset="0"/>
                            </a:rPr>
                            <m:t>𝐦</m:t>
                          </m:r>
                          <m:r>
                            <a:rPr lang="da-DK" b="1" i="1">
                              <a:latin typeface="Cambria Math" panose="02040503050406030204" pitchFamily="18" charset="0"/>
                              <a:ea typeface="Cambria Math" panose="02040503050406030204" pitchFamily="18" charset="0"/>
                            </a:rPr>
                            <m:t>|</m:t>
                          </m:r>
                          <m:sSub>
                            <m:sSubPr>
                              <m:ctrlPr>
                                <a:rPr lang="da-DK" i="1">
                                  <a:latin typeface="Cambria Math" panose="02040503050406030204" pitchFamily="18" charset="0"/>
                                  <a:ea typeface="Cambria Math" panose="02040503050406030204" pitchFamily="18" charset="0"/>
                                </a:rPr>
                              </m:ctrlPr>
                            </m:sSubPr>
                            <m:e>
                              <m:r>
                                <a:rPr lang="da-DK" i="1">
                                  <a:latin typeface="Cambria Math" panose="02040503050406030204" pitchFamily="18" charset="0"/>
                                  <a:ea typeface="Cambria Math" panose="02040503050406030204" pitchFamily="18" charset="0"/>
                                </a:rPr>
                                <m:t>𝐼</m:t>
                              </m:r>
                            </m:e>
                            <m:sub>
                              <m:r>
                                <a:rPr lang="da-DK" i="1">
                                  <a:latin typeface="Cambria Math" panose="02040503050406030204" pitchFamily="18" charset="0"/>
                                  <a:ea typeface="Cambria Math" panose="02040503050406030204" pitchFamily="18" charset="0"/>
                                </a:rPr>
                                <m:t>2</m:t>
                              </m:r>
                            </m:sub>
                          </m:sSub>
                        </m:e>
                      </m:d>
                      <m:r>
                        <a:rPr lang="da-DK" b="1" i="1">
                          <a:latin typeface="Cambria Math" panose="02040503050406030204" pitchFamily="18" charset="0"/>
                          <a:ea typeface="Cambria Math" panose="02040503050406030204" pitchFamily="18" charset="0"/>
                        </a:rPr>
                        <m:t>∗…∗</m:t>
                      </m:r>
                      <m:r>
                        <a:rPr lang="da-DK" i="1">
                          <a:latin typeface="Cambria Math" panose="02040503050406030204" pitchFamily="18" charset="0"/>
                          <a:ea typeface="Cambria Math" panose="02040503050406030204" pitchFamily="18" charset="0"/>
                        </a:rPr>
                        <m:t>𝜌</m:t>
                      </m:r>
                      <m:d>
                        <m:dPr>
                          <m:ctrlPr>
                            <a:rPr lang="da-DK" b="1" i="1">
                              <a:latin typeface="Cambria Math" panose="02040503050406030204" pitchFamily="18" charset="0"/>
                              <a:ea typeface="Cambria Math" panose="02040503050406030204" pitchFamily="18" charset="0"/>
                            </a:rPr>
                          </m:ctrlPr>
                        </m:dPr>
                        <m:e>
                          <m:r>
                            <a:rPr lang="da-DK" b="1">
                              <a:latin typeface="Cambria Math" panose="02040503050406030204" pitchFamily="18" charset="0"/>
                              <a:ea typeface="Cambria Math" panose="02040503050406030204" pitchFamily="18" charset="0"/>
                            </a:rPr>
                            <m:t>𝐦</m:t>
                          </m:r>
                          <m:r>
                            <a:rPr lang="da-DK" b="1" i="1">
                              <a:latin typeface="Cambria Math" panose="02040503050406030204" pitchFamily="18" charset="0"/>
                              <a:ea typeface="Cambria Math" panose="02040503050406030204" pitchFamily="18" charset="0"/>
                            </a:rPr>
                            <m:t>|</m:t>
                          </m:r>
                          <m:sSub>
                            <m:sSubPr>
                              <m:ctrlPr>
                                <a:rPr lang="da-DK" i="1">
                                  <a:latin typeface="Cambria Math" panose="02040503050406030204" pitchFamily="18" charset="0"/>
                                  <a:ea typeface="Cambria Math" panose="02040503050406030204" pitchFamily="18" charset="0"/>
                                </a:rPr>
                              </m:ctrlPr>
                            </m:sSubPr>
                            <m:e>
                              <m:r>
                                <a:rPr lang="da-DK" i="1">
                                  <a:latin typeface="Cambria Math" panose="02040503050406030204" pitchFamily="18" charset="0"/>
                                  <a:ea typeface="Cambria Math" panose="02040503050406030204" pitchFamily="18" charset="0"/>
                                </a:rPr>
                                <m:t>𝐼</m:t>
                              </m:r>
                            </m:e>
                            <m:sub>
                              <m:r>
                                <a:rPr lang="da-DK" i="1">
                                  <a:latin typeface="Cambria Math" panose="02040503050406030204" pitchFamily="18" charset="0"/>
                                  <a:ea typeface="Cambria Math" panose="02040503050406030204" pitchFamily="18" charset="0"/>
                                </a:rPr>
                                <m:t>𝑁</m:t>
                              </m:r>
                            </m:sub>
                          </m:sSub>
                        </m:e>
                      </m:d>
                      <m:r>
                        <m:rPr>
                          <m:nor/>
                        </m:rPr>
                        <a:rPr lang="da-DK" dirty="0"/>
                        <m:t> </m:t>
                      </m:r>
                    </m:oMath>
                  </m:oMathPara>
                </a14:m>
                <a:endParaRPr lang="da-DK" dirty="0"/>
              </a:p>
              <a:p>
                <a:pPr marL="0" indent="0">
                  <a:buNone/>
                </a:pPr>
                <a:endParaRPr lang="da-DK" b="1" dirty="0"/>
              </a:p>
              <a:p>
                <a:pPr marL="0" indent="0" algn="l">
                  <a:buNone/>
                </a:pPr>
                <a:endParaRPr lang="da-DK" dirty="0"/>
              </a:p>
            </p:txBody>
          </p:sp>
        </mc:Choice>
        <mc:Fallback xmlns="">
          <p:sp>
            <p:nvSpPr>
              <p:cNvPr id="3" name="Undertitel 2"/>
              <p:cNvSpPr>
                <a:spLocks noGrp="1" noRot="1" noChangeAspect="1" noMove="1" noResize="1" noEditPoints="1" noAdjustHandles="1" noChangeArrowheads="1" noChangeShapeType="1" noTextEdit="1"/>
              </p:cNvSpPr>
              <p:nvPr>
                <p:ph type="subTitle" idx="4294967295"/>
              </p:nvPr>
            </p:nvSpPr>
            <p:spPr>
              <a:xfrm>
                <a:off x="800100" y="1986742"/>
                <a:ext cx="10591800" cy="3968664"/>
              </a:xfrm>
              <a:blipFill>
                <a:blip r:embed="rId2"/>
                <a:stretch>
                  <a:fillRect l="-1151" t="-2611"/>
                </a:stretch>
              </a:blipFill>
            </p:spPr>
            <p:txBody>
              <a:bodyPr/>
              <a:lstStyle/>
              <a:p>
                <a:r>
                  <a:rPr lang="en-US">
                    <a:noFill/>
                  </a:rPr>
                  <a:t> </a:t>
                </a:r>
              </a:p>
            </p:txBody>
          </p:sp>
        </mc:Fallback>
      </mc:AlternateContent>
      <p:sp>
        <p:nvSpPr>
          <p:cNvPr id="7" name="Opadgående pil 6"/>
          <p:cNvSpPr/>
          <p:nvPr/>
        </p:nvSpPr>
        <p:spPr>
          <a:xfrm>
            <a:off x="8562294" y="4009262"/>
            <a:ext cx="532014" cy="80633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kstfelt 7"/>
          <p:cNvSpPr txBox="1"/>
          <p:nvPr/>
        </p:nvSpPr>
        <p:spPr>
          <a:xfrm>
            <a:off x="8208580" y="4836963"/>
            <a:ext cx="1392805" cy="923330"/>
          </a:xfrm>
          <a:prstGeom prst="rect">
            <a:avLst/>
          </a:prstGeom>
          <a:noFill/>
        </p:spPr>
        <p:txBody>
          <a:bodyPr wrap="square" rtlCol="0">
            <a:spAutoFit/>
          </a:bodyPr>
          <a:lstStyle/>
          <a:p>
            <a:r>
              <a:rPr lang="da-DK" dirty="0" err="1" smtClean="0"/>
              <a:t>Geophysics</a:t>
            </a:r>
            <a:endParaRPr lang="da-DK" dirty="0" smtClean="0"/>
          </a:p>
          <a:p>
            <a:r>
              <a:rPr lang="da-DK" dirty="0" smtClean="0"/>
              <a:t>(</a:t>
            </a:r>
            <a:r>
              <a:rPr lang="da-DK" dirty="0" err="1" smtClean="0">
                <a:solidFill>
                  <a:srgbClr val="C00000"/>
                </a:solidFill>
              </a:rPr>
              <a:t>indirect</a:t>
            </a:r>
            <a:r>
              <a:rPr lang="da-DK" dirty="0" smtClean="0"/>
              <a:t> information)</a:t>
            </a:r>
          </a:p>
        </p:txBody>
      </p:sp>
      <p:sp>
        <p:nvSpPr>
          <p:cNvPr id="9" name="Opadgående pil 8"/>
          <p:cNvSpPr/>
          <p:nvPr/>
        </p:nvSpPr>
        <p:spPr>
          <a:xfrm>
            <a:off x="4785138" y="3948742"/>
            <a:ext cx="532014" cy="80633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kstfelt 9"/>
          <p:cNvSpPr txBox="1"/>
          <p:nvPr/>
        </p:nvSpPr>
        <p:spPr>
          <a:xfrm>
            <a:off x="4431424" y="4776443"/>
            <a:ext cx="1647728" cy="1200329"/>
          </a:xfrm>
          <a:prstGeom prst="rect">
            <a:avLst/>
          </a:prstGeom>
          <a:noFill/>
        </p:spPr>
        <p:txBody>
          <a:bodyPr wrap="square" rtlCol="0">
            <a:spAutoFit/>
          </a:bodyPr>
          <a:lstStyle/>
          <a:p>
            <a:r>
              <a:rPr lang="da-DK" dirty="0" err="1" smtClean="0"/>
              <a:t>Geologic</a:t>
            </a:r>
            <a:r>
              <a:rPr lang="da-DK" dirty="0" smtClean="0"/>
              <a:t> </a:t>
            </a:r>
            <a:r>
              <a:rPr lang="da-DK" dirty="0" err="1" smtClean="0"/>
              <a:t>knowledge</a:t>
            </a:r>
            <a:endParaRPr lang="da-DK" dirty="0" smtClean="0"/>
          </a:p>
          <a:p>
            <a:r>
              <a:rPr lang="da-DK" dirty="0" smtClean="0"/>
              <a:t>(</a:t>
            </a:r>
            <a:r>
              <a:rPr lang="da-DK" dirty="0" err="1" smtClean="0">
                <a:solidFill>
                  <a:srgbClr val="C00000"/>
                </a:solidFill>
              </a:rPr>
              <a:t>direct</a:t>
            </a:r>
            <a:r>
              <a:rPr lang="da-DK" dirty="0" smtClean="0">
                <a:solidFill>
                  <a:srgbClr val="C00000"/>
                </a:solidFill>
              </a:rPr>
              <a:t> </a:t>
            </a:r>
            <a:r>
              <a:rPr lang="da-DK" dirty="0" smtClean="0"/>
              <a:t>information)</a:t>
            </a:r>
          </a:p>
        </p:txBody>
      </p:sp>
      <p:sp>
        <p:nvSpPr>
          <p:cNvPr id="11" name="Opadgående pil 10"/>
          <p:cNvSpPr/>
          <p:nvPr/>
        </p:nvSpPr>
        <p:spPr>
          <a:xfrm>
            <a:off x="6355658" y="3966530"/>
            <a:ext cx="532014" cy="80633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kstfelt 11"/>
          <p:cNvSpPr txBox="1"/>
          <p:nvPr/>
        </p:nvSpPr>
        <p:spPr>
          <a:xfrm>
            <a:off x="6001944" y="4794231"/>
            <a:ext cx="1647728" cy="923330"/>
          </a:xfrm>
          <a:prstGeom prst="rect">
            <a:avLst/>
          </a:prstGeom>
          <a:noFill/>
        </p:spPr>
        <p:txBody>
          <a:bodyPr wrap="square" rtlCol="0">
            <a:spAutoFit/>
          </a:bodyPr>
          <a:lstStyle/>
          <a:p>
            <a:r>
              <a:rPr lang="da-DK" dirty="0" err="1" smtClean="0"/>
              <a:t>Boreholes</a:t>
            </a:r>
            <a:endParaRPr lang="da-DK" dirty="0" smtClean="0"/>
          </a:p>
          <a:p>
            <a:r>
              <a:rPr lang="da-DK" dirty="0" smtClean="0"/>
              <a:t>(</a:t>
            </a:r>
            <a:r>
              <a:rPr lang="da-DK" dirty="0" err="1" smtClean="0">
                <a:solidFill>
                  <a:srgbClr val="C00000"/>
                </a:solidFill>
              </a:rPr>
              <a:t>direct</a:t>
            </a:r>
            <a:r>
              <a:rPr lang="da-DK" dirty="0" smtClean="0"/>
              <a:t> information)</a:t>
            </a:r>
          </a:p>
        </p:txBody>
      </p:sp>
      <p:pic>
        <p:nvPicPr>
          <p:cNvPr id="18" name="Picture 2" descr="explaining bayesian statistics in simple engli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221" y="4124121"/>
            <a:ext cx="3206789" cy="1985002"/>
          </a:xfrm>
          <a:prstGeom prst="rect">
            <a:avLst/>
          </a:prstGeom>
          <a:noFill/>
          <a:extLst>
            <a:ext uri="{909E8E84-426E-40DD-AFC4-6F175D3DCCD1}">
              <a14:hiddenFill xmlns:a14="http://schemas.microsoft.com/office/drawing/2010/main">
                <a:solidFill>
                  <a:srgbClr val="FFFFFF"/>
                </a:solidFill>
              </a14:hiddenFill>
            </a:ext>
          </a:extLst>
        </p:spPr>
      </p:pic>
      <p:sp>
        <p:nvSpPr>
          <p:cNvPr id="19" name="Rektangel 18"/>
          <p:cNvSpPr/>
          <p:nvPr/>
        </p:nvSpPr>
        <p:spPr>
          <a:xfrm>
            <a:off x="3150405" y="4637702"/>
            <a:ext cx="676849" cy="3453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ktangel 19"/>
          <p:cNvSpPr/>
          <p:nvPr/>
        </p:nvSpPr>
        <p:spPr>
          <a:xfrm>
            <a:off x="1184891" y="4123493"/>
            <a:ext cx="1269285" cy="3453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21" name="Rektangel 20"/>
              <p:cNvSpPr/>
              <p:nvPr/>
            </p:nvSpPr>
            <p:spPr>
              <a:xfrm>
                <a:off x="694812" y="5006743"/>
                <a:ext cx="676849" cy="3453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da-DK" i="1">
                          <a:latin typeface="Cambria Math" panose="02040503050406030204" pitchFamily="18" charset="0"/>
                          <a:ea typeface="Cambria Math" panose="02040503050406030204" pitchFamily="18" charset="0"/>
                        </a:rPr>
                        <m:t>𝜌</m:t>
                      </m:r>
                      <m:d>
                        <m:dPr>
                          <m:ctrlPr>
                            <a:rPr lang="da-DK" b="1" i="1">
                              <a:latin typeface="Cambria Math" panose="02040503050406030204" pitchFamily="18" charset="0"/>
                              <a:ea typeface="Cambria Math" panose="02040503050406030204" pitchFamily="18" charset="0"/>
                            </a:rPr>
                          </m:ctrlPr>
                        </m:dPr>
                        <m:e>
                          <m:r>
                            <a:rPr lang="da-DK" b="1">
                              <a:latin typeface="Cambria Math" panose="02040503050406030204" pitchFamily="18" charset="0"/>
                              <a:ea typeface="Cambria Math" panose="02040503050406030204" pitchFamily="18" charset="0"/>
                            </a:rPr>
                            <m:t>𝐦</m:t>
                          </m:r>
                          <m:r>
                            <a:rPr lang="da-DK" b="1" i="1">
                              <a:latin typeface="Cambria Math" panose="02040503050406030204" pitchFamily="18" charset="0"/>
                              <a:ea typeface="Cambria Math" panose="02040503050406030204" pitchFamily="18" charset="0"/>
                            </a:rPr>
                            <m:t>|</m:t>
                          </m:r>
                          <m:sSub>
                            <m:sSubPr>
                              <m:ctrlPr>
                                <a:rPr lang="da-DK" i="1">
                                  <a:latin typeface="Cambria Math" panose="02040503050406030204" pitchFamily="18" charset="0"/>
                                  <a:ea typeface="Cambria Math" panose="02040503050406030204" pitchFamily="18" charset="0"/>
                                </a:rPr>
                              </m:ctrlPr>
                            </m:sSubPr>
                            <m:e>
                              <m:r>
                                <a:rPr lang="da-DK" i="1">
                                  <a:latin typeface="Cambria Math" panose="02040503050406030204" pitchFamily="18" charset="0"/>
                                  <a:ea typeface="Cambria Math" panose="02040503050406030204" pitchFamily="18" charset="0"/>
                                </a:rPr>
                                <m:t>𝐼</m:t>
                              </m:r>
                            </m:e>
                            <m:sub>
                              <m:r>
                                <a:rPr lang="da-DK" i="1">
                                  <a:latin typeface="Cambria Math" panose="02040503050406030204" pitchFamily="18" charset="0"/>
                                  <a:ea typeface="Cambria Math" panose="02040503050406030204" pitchFamily="18" charset="0"/>
                                </a:rPr>
                                <m:t>1</m:t>
                              </m:r>
                            </m:sub>
                          </m:sSub>
                        </m:e>
                      </m:d>
                    </m:oMath>
                  </m:oMathPara>
                </a14:m>
                <a:endParaRPr lang="en-US" dirty="0"/>
              </a:p>
            </p:txBody>
          </p:sp>
        </mc:Choice>
        <mc:Fallback>
          <p:sp>
            <p:nvSpPr>
              <p:cNvPr id="21" name="Rektangel 20"/>
              <p:cNvSpPr>
                <a:spLocks noRot="1" noChangeAspect="1" noMove="1" noResize="1" noEditPoints="1" noAdjustHandles="1" noChangeArrowheads="1" noChangeShapeType="1" noTextEdit="1"/>
              </p:cNvSpPr>
              <p:nvPr/>
            </p:nvSpPr>
            <p:spPr>
              <a:xfrm>
                <a:off x="694812" y="5006743"/>
                <a:ext cx="676849" cy="345332"/>
              </a:xfrm>
              <a:prstGeom prst="rect">
                <a:avLst/>
              </a:prstGeom>
              <a:blipFill>
                <a:blip r:embed="rId4"/>
                <a:stretch>
                  <a:fillRect l="-22124" r="-1770" b="-15254"/>
                </a:stretch>
              </a:blipFill>
              <a:ln>
                <a:solidFill>
                  <a:schemeClr val="bg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2" name="Rektangel 21"/>
              <p:cNvSpPr/>
              <p:nvPr/>
            </p:nvSpPr>
            <p:spPr>
              <a:xfrm>
                <a:off x="1066903" y="4081923"/>
                <a:ext cx="193895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da-DK" i="1" smtClean="0">
                              <a:latin typeface="Cambria Math" panose="02040503050406030204" pitchFamily="18" charset="0"/>
                              <a:ea typeface="Cambria Math" panose="02040503050406030204" pitchFamily="18" charset="0"/>
                            </a:rPr>
                          </m:ctrlPr>
                        </m:sSubPr>
                        <m:e>
                          <m:r>
                            <a:rPr lang="da-DK" i="1">
                              <a:latin typeface="Cambria Math" panose="02040503050406030204" pitchFamily="18" charset="0"/>
                              <a:ea typeface="Cambria Math" panose="02040503050406030204" pitchFamily="18" charset="0"/>
                            </a:rPr>
                            <m:t>𝜌</m:t>
                          </m:r>
                        </m:e>
                        <m:sub>
                          <m:r>
                            <a:rPr lang="da-DK" i="1">
                              <a:latin typeface="Cambria Math" panose="02040503050406030204" pitchFamily="18" charset="0"/>
                              <a:ea typeface="Cambria Math" panose="02040503050406030204" pitchFamily="18" charset="0"/>
                            </a:rPr>
                            <m:t>𝑡𝑜𝑡</m:t>
                          </m:r>
                        </m:sub>
                      </m:sSub>
                      <m:d>
                        <m:dPr>
                          <m:ctrlPr>
                            <a:rPr lang="da-DK" b="1" i="1">
                              <a:latin typeface="Cambria Math" panose="02040503050406030204" pitchFamily="18" charset="0"/>
                              <a:ea typeface="Cambria Math" panose="02040503050406030204" pitchFamily="18" charset="0"/>
                            </a:rPr>
                          </m:ctrlPr>
                        </m:dPr>
                        <m:e>
                          <m:r>
                            <a:rPr lang="da-DK" b="1">
                              <a:latin typeface="Cambria Math" panose="02040503050406030204" pitchFamily="18" charset="0"/>
                              <a:ea typeface="Cambria Math" panose="02040503050406030204" pitchFamily="18" charset="0"/>
                            </a:rPr>
                            <m:t>𝐦</m:t>
                          </m:r>
                        </m:e>
                      </m:d>
                    </m:oMath>
                  </m:oMathPara>
                </a14:m>
                <a:endParaRPr lang="en-US" dirty="0"/>
              </a:p>
            </p:txBody>
          </p:sp>
        </mc:Choice>
        <mc:Fallback>
          <p:sp>
            <p:nvSpPr>
              <p:cNvPr id="22" name="Rektangel 21"/>
              <p:cNvSpPr>
                <a:spLocks noRot="1" noChangeAspect="1" noMove="1" noResize="1" noEditPoints="1" noAdjustHandles="1" noChangeArrowheads="1" noChangeShapeType="1" noTextEdit="1"/>
              </p:cNvSpPr>
              <p:nvPr/>
            </p:nvSpPr>
            <p:spPr>
              <a:xfrm>
                <a:off x="1066903" y="4081923"/>
                <a:ext cx="1938955" cy="369332"/>
              </a:xfrm>
              <a:prstGeom prst="rect">
                <a:avLst/>
              </a:prstGeom>
              <a:blipFill>
                <a:blip r:embed="rId5"/>
                <a:stretch>
                  <a:fillRect b="-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3" name="Rektangel 22"/>
              <p:cNvSpPr/>
              <p:nvPr/>
            </p:nvSpPr>
            <p:spPr>
              <a:xfrm>
                <a:off x="1320599" y="5375803"/>
                <a:ext cx="565310"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a-DK" i="1">
                          <a:latin typeface="Cambria Math" panose="02040503050406030204" pitchFamily="18" charset="0"/>
                          <a:ea typeface="Cambria Math" panose="02040503050406030204" pitchFamily="18" charset="0"/>
                        </a:rPr>
                        <m:t>𝜌</m:t>
                      </m:r>
                      <m:d>
                        <m:dPr>
                          <m:ctrlPr>
                            <a:rPr lang="da-DK" b="1" i="1">
                              <a:latin typeface="Cambria Math" panose="02040503050406030204" pitchFamily="18" charset="0"/>
                              <a:ea typeface="Cambria Math" panose="02040503050406030204" pitchFamily="18" charset="0"/>
                            </a:rPr>
                          </m:ctrlPr>
                        </m:dPr>
                        <m:e>
                          <m:r>
                            <a:rPr lang="da-DK" b="1">
                              <a:latin typeface="Cambria Math" panose="02040503050406030204" pitchFamily="18" charset="0"/>
                              <a:ea typeface="Cambria Math" panose="02040503050406030204" pitchFamily="18" charset="0"/>
                            </a:rPr>
                            <m:t>𝐦</m:t>
                          </m:r>
                          <m:r>
                            <a:rPr lang="da-DK" b="1" i="1">
                              <a:latin typeface="Cambria Math" panose="02040503050406030204" pitchFamily="18" charset="0"/>
                              <a:ea typeface="Cambria Math" panose="02040503050406030204" pitchFamily="18" charset="0"/>
                            </a:rPr>
                            <m:t>|</m:t>
                          </m:r>
                          <m:sSub>
                            <m:sSubPr>
                              <m:ctrlPr>
                                <a:rPr lang="da-DK" i="1">
                                  <a:latin typeface="Cambria Math" panose="02040503050406030204" pitchFamily="18" charset="0"/>
                                  <a:ea typeface="Cambria Math" panose="02040503050406030204" pitchFamily="18" charset="0"/>
                                </a:rPr>
                              </m:ctrlPr>
                            </m:sSubPr>
                            <m:e>
                              <m:r>
                                <a:rPr lang="da-DK" i="1">
                                  <a:latin typeface="Cambria Math" panose="02040503050406030204" pitchFamily="18" charset="0"/>
                                  <a:ea typeface="Cambria Math" panose="02040503050406030204" pitchFamily="18" charset="0"/>
                                </a:rPr>
                                <m:t>𝐼</m:t>
                              </m:r>
                            </m:e>
                            <m:sub>
                              <m:r>
                                <a:rPr lang="da-DK" i="1">
                                  <a:latin typeface="Cambria Math" panose="02040503050406030204" pitchFamily="18" charset="0"/>
                                  <a:ea typeface="Cambria Math" panose="02040503050406030204" pitchFamily="18" charset="0"/>
                                </a:rPr>
                                <m:t>1</m:t>
                              </m:r>
                            </m:sub>
                          </m:sSub>
                        </m:e>
                      </m:d>
                    </m:oMath>
                  </m:oMathPara>
                </a14:m>
                <a:endParaRPr lang="en-US" dirty="0"/>
              </a:p>
            </p:txBody>
          </p:sp>
        </mc:Choice>
        <mc:Fallback>
          <p:sp>
            <p:nvSpPr>
              <p:cNvPr id="23" name="Rektangel 22"/>
              <p:cNvSpPr>
                <a:spLocks noRot="1" noChangeAspect="1" noMove="1" noResize="1" noEditPoints="1" noAdjustHandles="1" noChangeArrowheads="1" noChangeShapeType="1" noTextEdit="1"/>
              </p:cNvSpPr>
              <p:nvPr/>
            </p:nvSpPr>
            <p:spPr>
              <a:xfrm>
                <a:off x="1320599" y="5375803"/>
                <a:ext cx="565310" cy="369332"/>
              </a:xfrm>
              <a:prstGeom prst="rect">
                <a:avLst/>
              </a:prstGeom>
              <a:blipFill>
                <a:blip r:embed="rId6"/>
                <a:stretch>
                  <a:fillRect r="-53261" b="-1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4" name="Rektangel 23"/>
              <p:cNvSpPr/>
              <p:nvPr/>
            </p:nvSpPr>
            <p:spPr>
              <a:xfrm>
                <a:off x="3331676" y="5044498"/>
                <a:ext cx="568257"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a-DK" i="1">
                          <a:latin typeface="Cambria Math" panose="02040503050406030204" pitchFamily="18" charset="0"/>
                          <a:ea typeface="Cambria Math" panose="02040503050406030204" pitchFamily="18" charset="0"/>
                        </a:rPr>
                        <m:t>𝜌</m:t>
                      </m:r>
                      <m:d>
                        <m:dPr>
                          <m:ctrlPr>
                            <a:rPr lang="da-DK" b="1" i="1">
                              <a:latin typeface="Cambria Math" panose="02040503050406030204" pitchFamily="18" charset="0"/>
                              <a:ea typeface="Cambria Math" panose="02040503050406030204" pitchFamily="18" charset="0"/>
                            </a:rPr>
                          </m:ctrlPr>
                        </m:dPr>
                        <m:e>
                          <m:r>
                            <a:rPr lang="da-DK" b="1">
                              <a:latin typeface="Cambria Math" panose="02040503050406030204" pitchFamily="18" charset="0"/>
                              <a:ea typeface="Cambria Math" panose="02040503050406030204" pitchFamily="18" charset="0"/>
                            </a:rPr>
                            <m:t>𝐦</m:t>
                          </m:r>
                          <m:r>
                            <a:rPr lang="da-DK" b="1" i="1">
                              <a:latin typeface="Cambria Math" panose="02040503050406030204" pitchFamily="18" charset="0"/>
                              <a:ea typeface="Cambria Math" panose="02040503050406030204" pitchFamily="18" charset="0"/>
                            </a:rPr>
                            <m:t>|</m:t>
                          </m:r>
                          <m:sSub>
                            <m:sSubPr>
                              <m:ctrlPr>
                                <a:rPr lang="da-DK" i="1">
                                  <a:latin typeface="Cambria Math" panose="02040503050406030204" pitchFamily="18" charset="0"/>
                                  <a:ea typeface="Cambria Math" panose="02040503050406030204" pitchFamily="18" charset="0"/>
                                </a:rPr>
                              </m:ctrlPr>
                            </m:sSubPr>
                            <m:e>
                              <m:r>
                                <a:rPr lang="da-DK" i="1">
                                  <a:latin typeface="Cambria Math" panose="02040503050406030204" pitchFamily="18" charset="0"/>
                                  <a:ea typeface="Cambria Math" panose="02040503050406030204" pitchFamily="18" charset="0"/>
                                </a:rPr>
                                <m:t>𝐼</m:t>
                              </m:r>
                            </m:e>
                            <m:sub>
                              <m:r>
                                <a:rPr lang="da-DK" i="1">
                                  <a:latin typeface="Cambria Math" panose="02040503050406030204" pitchFamily="18" charset="0"/>
                                  <a:ea typeface="Cambria Math" panose="02040503050406030204" pitchFamily="18" charset="0"/>
                                </a:rPr>
                                <m:t>2</m:t>
                              </m:r>
                            </m:sub>
                          </m:sSub>
                        </m:e>
                      </m:d>
                    </m:oMath>
                  </m:oMathPara>
                </a14:m>
                <a:endParaRPr lang="en-US" dirty="0"/>
              </a:p>
            </p:txBody>
          </p:sp>
        </mc:Choice>
        <mc:Fallback>
          <p:sp>
            <p:nvSpPr>
              <p:cNvPr id="24" name="Rektangel 23"/>
              <p:cNvSpPr>
                <a:spLocks noRot="1" noChangeAspect="1" noMove="1" noResize="1" noEditPoints="1" noAdjustHandles="1" noChangeArrowheads="1" noChangeShapeType="1" noTextEdit="1"/>
              </p:cNvSpPr>
              <p:nvPr/>
            </p:nvSpPr>
            <p:spPr>
              <a:xfrm>
                <a:off x="3331676" y="5044498"/>
                <a:ext cx="568257" cy="369332"/>
              </a:xfrm>
              <a:prstGeom prst="rect">
                <a:avLst/>
              </a:prstGeom>
              <a:blipFill>
                <a:blip r:embed="rId7"/>
                <a:stretch>
                  <a:fillRect r="-51613" b="-1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 name="Rektangel 24"/>
              <p:cNvSpPr/>
              <p:nvPr/>
            </p:nvSpPr>
            <p:spPr>
              <a:xfrm>
                <a:off x="3722010" y="6035574"/>
                <a:ext cx="6096000" cy="400110"/>
              </a:xfrm>
              <a:prstGeom prst="rect">
                <a:avLst/>
              </a:prstGeom>
            </p:spPr>
            <p:txBody>
              <a:bodyPr>
                <a:spAutoFit/>
              </a:bodyPr>
              <a:lstStyle/>
              <a:p>
                <a:pPr lvl="1"/>
                <a14:m>
                  <m:oMathPara xmlns:m="http://schemas.openxmlformats.org/officeDocument/2006/math">
                    <m:oMathParaPr>
                      <m:jc m:val="centerGroup"/>
                    </m:oMathParaPr>
                    <m:oMath xmlns:m="http://schemas.openxmlformats.org/officeDocument/2006/math">
                      <m:r>
                        <m:rPr>
                          <m:nor/>
                        </m:rPr>
                        <a:rPr lang="da-DK" sz="2000" dirty="0"/>
                        <m:t>MPS</m:t>
                      </m:r>
                      <m:r>
                        <m:rPr>
                          <m:nor/>
                        </m:rPr>
                        <a:rPr lang="da-DK" sz="2000" dirty="0"/>
                        <m:t>: </m:t>
                      </m:r>
                      <m:r>
                        <m:rPr>
                          <m:nor/>
                        </m:rPr>
                        <a:rPr lang="da-DK" sz="2000" dirty="0"/>
                        <m:t>Multiple</m:t>
                      </m:r>
                      <m:r>
                        <m:rPr>
                          <m:nor/>
                        </m:rPr>
                        <a:rPr lang="da-DK" sz="2000" dirty="0"/>
                        <m:t>−</m:t>
                      </m:r>
                      <m:r>
                        <m:rPr>
                          <m:nor/>
                        </m:rPr>
                        <a:rPr lang="da-DK" sz="2000" dirty="0"/>
                        <m:t>point</m:t>
                      </m:r>
                      <m:r>
                        <m:rPr>
                          <m:nor/>
                        </m:rPr>
                        <a:rPr lang="da-DK" sz="2000" dirty="0"/>
                        <m:t> </m:t>
                      </m:r>
                      <m:r>
                        <m:rPr>
                          <m:nor/>
                        </m:rPr>
                        <a:rPr lang="da-DK" sz="2000" dirty="0"/>
                        <m:t>geostatistics</m:t>
                      </m:r>
                      <m:r>
                        <m:rPr>
                          <m:nor/>
                        </m:rPr>
                        <a:rPr lang="da-DK" sz="2000" dirty="0"/>
                        <m:t> (</m:t>
                      </m:r>
                      <m:r>
                        <m:rPr>
                          <m:nor/>
                        </m:rPr>
                        <a:rPr lang="da-DK" sz="2000" dirty="0"/>
                        <m:t>Direct</m:t>
                      </m:r>
                      <m:r>
                        <m:rPr>
                          <m:nor/>
                        </m:rPr>
                        <a:rPr lang="da-DK" sz="2000" dirty="0"/>
                        <m:t> </m:t>
                      </m:r>
                      <m:r>
                        <m:rPr>
                          <m:nor/>
                        </m:rPr>
                        <a:rPr lang="da-DK" sz="2000" dirty="0"/>
                        <m:t>sampling</m:t>
                      </m:r>
                      <m:r>
                        <m:rPr>
                          <m:nor/>
                        </m:rPr>
                        <a:rPr lang="da-DK" sz="2000" dirty="0"/>
                        <m:t>)</m:t>
                      </m:r>
                    </m:oMath>
                  </m:oMathPara>
                </a14:m>
                <a:endParaRPr lang="da-DK" sz="2000" dirty="0"/>
              </a:p>
            </p:txBody>
          </p:sp>
        </mc:Choice>
        <mc:Fallback>
          <p:sp>
            <p:nvSpPr>
              <p:cNvPr id="25" name="Rektangel 24"/>
              <p:cNvSpPr>
                <a:spLocks noRot="1" noChangeAspect="1" noMove="1" noResize="1" noEditPoints="1" noAdjustHandles="1" noChangeArrowheads="1" noChangeShapeType="1" noTextEdit="1"/>
              </p:cNvSpPr>
              <p:nvPr/>
            </p:nvSpPr>
            <p:spPr>
              <a:xfrm>
                <a:off x="3722010" y="6035574"/>
                <a:ext cx="6096000" cy="400110"/>
              </a:xfrm>
              <a:prstGeom prst="rect">
                <a:avLst/>
              </a:prstGeom>
              <a:blipFill>
                <a:blip r:embed="rId8"/>
                <a:stretch>
                  <a:fillRect b="-12121"/>
                </a:stretch>
              </a:blipFill>
            </p:spPr>
            <p:txBody>
              <a:bodyPr/>
              <a:lstStyle/>
              <a:p>
                <a:r>
                  <a:rPr lang="en-US">
                    <a:noFill/>
                  </a:rPr>
                  <a:t> </a:t>
                </a:r>
              </a:p>
            </p:txBody>
          </p:sp>
        </mc:Fallback>
      </mc:AlternateContent>
    </p:spTree>
    <p:extLst>
      <p:ext uri="{BB962C8B-B14F-4D97-AF65-F5344CB8AC3E}">
        <p14:creationId xmlns:p14="http://schemas.microsoft.com/office/powerpoint/2010/main" val="148323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ppt_x"/>
                                          </p:val>
                                        </p:tav>
                                        <p:tav tm="100000">
                                          <p:val>
                                            <p:strVal val="#ppt_x"/>
                                          </p:val>
                                        </p:tav>
                                      </p:tavLst>
                                    </p:anim>
                                    <p:anim calcmode="lin" valueType="num">
                                      <p:cBhvr additive="base">
                                        <p:cTn id="4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636135"/>
          </a:xfrm>
        </p:spPr>
        <p:txBody>
          <a:bodyPr>
            <a:normAutofit fontScale="90000"/>
          </a:bodyPr>
          <a:lstStyle/>
          <a:p>
            <a:r>
              <a:rPr lang="en-US" dirty="0" smtClean="0">
                <a:cs typeface="Calibri"/>
              </a:rPr>
              <a:t>Available data – LOOP 3</a:t>
            </a:r>
            <a:endParaRPr lang="en-US" dirty="0"/>
          </a:p>
        </p:txBody>
      </p:sp>
      <p:sp>
        <p:nvSpPr>
          <p:cNvPr id="4" name="Pladsholder til dato 3"/>
          <p:cNvSpPr>
            <a:spLocks noGrp="1"/>
          </p:cNvSpPr>
          <p:nvPr>
            <p:ph type="dt" sz="half" idx="10"/>
          </p:nvPr>
        </p:nvSpPr>
        <p:spPr/>
        <p:txBody>
          <a:bodyPr/>
          <a:lstStyle/>
          <a:p>
            <a:fld id="{9E0056B4-B16A-45DC-B9CF-0756FDD914F4}" type="datetime1">
              <a:rPr lang="en-US" noProof="0" smtClean="0"/>
              <a:t>1/29/2020</a:t>
            </a:fld>
            <a:endParaRPr lang="en-GB" noProof="0"/>
          </a:p>
        </p:txBody>
      </p:sp>
      <p:sp>
        <p:nvSpPr>
          <p:cNvPr id="6" name="Pladsholder til slidenummer 5"/>
          <p:cNvSpPr>
            <a:spLocks noGrp="1"/>
          </p:cNvSpPr>
          <p:nvPr>
            <p:ph type="sldNum" sz="quarter" idx="12"/>
          </p:nvPr>
        </p:nvSpPr>
        <p:spPr/>
        <p:txBody>
          <a:bodyPr/>
          <a:lstStyle/>
          <a:p>
            <a:fld id="{E0B2632C-56A2-E049-82CF-AFB420B2C11A}" type="slidenum">
              <a:rPr lang="en-GB" noProof="0" smtClean="0"/>
              <a:pPr/>
              <a:t>6</a:t>
            </a:fld>
            <a:endParaRPr lang="en-GB" noProof="0" dirty="0"/>
          </a:p>
        </p:txBody>
      </p:sp>
      <p:sp>
        <p:nvSpPr>
          <p:cNvPr id="3" name="TextBox 2">
            <a:extLst>
              <a:ext uri="{FF2B5EF4-FFF2-40B4-BE49-F238E27FC236}">
                <a16:creationId xmlns:a16="http://schemas.microsoft.com/office/drawing/2014/main" id="{6A8DA14E-19BE-49AC-B924-DD73C3D79A9D}"/>
              </a:ext>
            </a:extLst>
          </p:cNvPr>
          <p:cNvSpPr txBox="1"/>
          <p:nvPr/>
        </p:nvSpPr>
        <p:spPr>
          <a:xfrm>
            <a:off x="647007" y="1307003"/>
            <a:ext cx="5675416" cy="53860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da-DK" sz="3200" dirty="0" smtClean="0"/>
              <a:t>LOOP 3 - Ejer Bavnehøj</a:t>
            </a:r>
          </a:p>
          <a:p>
            <a:pPr marL="285750" indent="-285750">
              <a:buFont typeface="Arial"/>
              <a:buChar char="•"/>
            </a:pPr>
            <a:endParaRPr lang="da-DK" sz="3200" dirty="0"/>
          </a:p>
          <a:p>
            <a:pPr marL="285750" indent="-285750">
              <a:buFont typeface="Arial"/>
              <a:buChar char="•"/>
            </a:pPr>
            <a:r>
              <a:rPr lang="da-DK" sz="3200" dirty="0" smtClean="0"/>
              <a:t>Data avilable:</a:t>
            </a:r>
          </a:p>
          <a:p>
            <a:pPr marL="742950" lvl="1" indent="-285750">
              <a:buFont typeface="Arial"/>
              <a:buChar char="•"/>
            </a:pPr>
            <a:r>
              <a:rPr lang="da-DK" sz="2400" dirty="0" err="1" smtClean="0"/>
              <a:t>tTEM</a:t>
            </a:r>
            <a:r>
              <a:rPr lang="da-DK" sz="2400" dirty="0" smtClean="0"/>
              <a:t> (moderate/</a:t>
            </a:r>
            <a:r>
              <a:rPr lang="da-DK" sz="2400" dirty="0" err="1" smtClean="0"/>
              <a:t>low</a:t>
            </a:r>
            <a:r>
              <a:rPr lang="da-DK" sz="2400" dirty="0" smtClean="0"/>
              <a:t> </a:t>
            </a:r>
            <a:r>
              <a:rPr lang="da-DK" sz="2400" dirty="0" err="1" smtClean="0"/>
              <a:t>coverage</a:t>
            </a:r>
            <a:r>
              <a:rPr lang="da-DK" sz="2400" dirty="0" smtClean="0"/>
              <a:t>)</a:t>
            </a:r>
          </a:p>
          <a:p>
            <a:pPr marL="742950" lvl="1" indent="-285750">
              <a:buFont typeface="Arial"/>
              <a:buChar char="•"/>
            </a:pPr>
            <a:r>
              <a:rPr lang="da-DK" sz="2400" dirty="0" err="1" smtClean="0"/>
              <a:t>Boreholes</a:t>
            </a:r>
            <a:r>
              <a:rPr lang="da-DK" sz="2400" dirty="0" smtClean="0"/>
              <a:t> (</a:t>
            </a:r>
            <a:r>
              <a:rPr lang="da-DK" sz="2400" dirty="0" err="1" smtClean="0"/>
              <a:t>geochemistry</a:t>
            </a:r>
            <a:r>
              <a:rPr lang="da-DK" sz="2400" dirty="0" smtClean="0"/>
              <a:t> + </a:t>
            </a:r>
            <a:r>
              <a:rPr lang="da-DK" sz="2400" dirty="0" err="1" smtClean="0"/>
              <a:t>lithology</a:t>
            </a:r>
            <a:r>
              <a:rPr lang="da-DK" sz="2400" dirty="0" smtClean="0"/>
              <a:t>)</a:t>
            </a:r>
            <a:endParaRPr lang="da-DK" sz="2400" dirty="0"/>
          </a:p>
          <a:p>
            <a:pPr marL="742950" lvl="1" indent="-285750">
              <a:buFont typeface="Arial"/>
              <a:buChar char="•"/>
            </a:pPr>
            <a:r>
              <a:rPr lang="da-DK" sz="2400" dirty="0" err="1" smtClean="0"/>
              <a:t>Additional</a:t>
            </a:r>
            <a:r>
              <a:rPr lang="da-DK" sz="2400" dirty="0" smtClean="0"/>
              <a:t> </a:t>
            </a:r>
            <a:r>
              <a:rPr lang="da-DK" sz="2400" dirty="0" err="1" smtClean="0"/>
              <a:t>boreholes</a:t>
            </a:r>
            <a:r>
              <a:rPr lang="da-DK" sz="2400" dirty="0" smtClean="0"/>
              <a:t> (</a:t>
            </a:r>
            <a:r>
              <a:rPr lang="da-DK" sz="2400" dirty="0" err="1" smtClean="0"/>
              <a:t>lithological</a:t>
            </a:r>
            <a:r>
              <a:rPr lang="da-DK" sz="2400" dirty="0" smtClean="0"/>
              <a:t>) from JUPITER database + sediment </a:t>
            </a:r>
            <a:r>
              <a:rPr lang="da-DK" sz="2400" dirty="0" err="1" smtClean="0"/>
              <a:t>color</a:t>
            </a:r>
            <a:endParaRPr lang="da-DK" sz="2400" dirty="0" smtClean="0"/>
          </a:p>
          <a:p>
            <a:pPr marL="1200150" lvl="2" indent="-285750">
              <a:buFont typeface="Arial"/>
              <a:buChar char="•"/>
            </a:pPr>
            <a:r>
              <a:rPr lang="da-DK" sz="2400" dirty="0" smtClean="0"/>
              <a:t>Sediment </a:t>
            </a:r>
            <a:r>
              <a:rPr lang="da-DK" sz="2400" dirty="0" err="1" smtClean="0"/>
              <a:t>color</a:t>
            </a:r>
            <a:r>
              <a:rPr lang="da-DK" sz="2400" dirty="0" smtClean="0"/>
              <a:t> </a:t>
            </a:r>
            <a:r>
              <a:rPr lang="da-DK" sz="2400" dirty="0" err="1" smtClean="0"/>
              <a:t>used</a:t>
            </a:r>
            <a:r>
              <a:rPr lang="da-DK" sz="2400" dirty="0" smtClean="0"/>
              <a:t> as proxy for </a:t>
            </a:r>
            <a:r>
              <a:rPr lang="da-DK" sz="2400" dirty="0" err="1" smtClean="0"/>
              <a:t>redox</a:t>
            </a:r>
            <a:r>
              <a:rPr lang="da-DK" sz="2400" dirty="0" smtClean="0"/>
              <a:t> </a:t>
            </a:r>
          </a:p>
          <a:p>
            <a:pPr marL="742950" lvl="1" indent="-285750">
              <a:buFont typeface="Arial"/>
              <a:buChar char="•"/>
            </a:pPr>
            <a:r>
              <a:rPr lang="da-DK" sz="2400" dirty="0" smtClean="0"/>
              <a:t>Digital elevation models</a:t>
            </a:r>
          </a:p>
          <a:p>
            <a:pPr marL="742950" lvl="1" indent="-285750">
              <a:buFont typeface="Arial"/>
              <a:buChar char="•"/>
            </a:pPr>
            <a:r>
              <a:rPr lang="da-DK" sz="2400" dirty="0" err="1" smtClean="0"/>
              <a:t>Soil</a:t>
            </a:r>
            <a:r>
              <a:rPr lang="da-DK" sz="2400" dirty="0" smtClean="0"/>
              <a:t> </a:t>
            </a:r>
            <a:r>
              <a:rPr lang="da-DK" sz="2400" dirty="0" err="1" smtClean="0"/>
              <a:t>maps</a:t>
            </a:r>
            <a:endParaRPr lang="da-DK" sz="2400" dirty="0" smtClean="0"/>
          </a:p>
          <a:p>
            <a:pPr marL="285750" indent="-285750">
              <a:buFont typeface="Arial"/>
              <a:buChar char="•"/>
            </a:pPr>
            <a:endParaRPr lang="da-DK" sz="3200" dirty="0" smtClean="0"/>
          </a:p>
        </p:txBody>
      </p:sp>
      <p:sp>
        <p:nvSpPr>
          <p:cNvPr id="7" name="Footer Placeholder 3">
            <a:extLst>
              <a:ext uri="{FF2B5EF4-FFF2-40B4-BE49-F238E27FC236}">
                <a16:creationId xmlns:a16="http://schemas.microsoft.com/office/drawing/2014/main" id="{41F94520-EAE1-9543-9C2B-D227EC66169F}"/>
              </a:ext>
            </a:extLst>
          </p:cNvPr>
          <p:cNvSpPr>
            <a:spLocks noGrp="1"/>
          </p:cNvSpPr>
          <p:nvPr>
            <p:ph type="ftr" sz="quarter" idx="11"/>
          </p:nvPr>
        </p:nvSpPr>
        <p:spPr>
          <a:xfrm>
            <a:off x="440574" y="6492875"/>
            <a:ext cx="3841579" cy="365125"/>
          </a:xfrm>
        </p:spPr>
        <p:txBody>
          <a:bodyPr/>
          <a:lstStyle/>
          <a:p>
            <a:r>
              <a:rPr lang="da-DK" dirty="0">
                <a:ea typeface="+mn-lt"/>
                <a:cs typeface="+mn-lt"/>
              </a:rPr>
              <a:t>DWF2020</a:t>
            </a:r>
            <a:endParaRPr lang="en-GB" dirty="0"/>
          </a:p>
        </p:txBody>
      </p:sp>
      <p:pic>
        <p:nvPicPr>
          <p:cNvPr id="5" name="Bille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8617" y="2161851"/>
            <a:ext cx="5576639" cy="3207575"/>
          </a:xfrm>
          <a:prstGeom prst="rect">
            <a:avLst/>
          </a:prstGeom>
        </p:spPr>
      </p:pic>
    </p:spTree>
    <p:extLst>
      <p:ext uri="{BB962C8B-B14F-4D97-AF65-F5344CB8AC3E}">
        <p14:creationId xmlns:p14="http://schemas.microsoft.com/office/powerpoint/2010/main" val="251439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636135"/>
          </a:xfrm>
        </p:spPr>
        <p:txBody>
          <a:bodyPr>
            <a:normAutofit fontScale="90000"/>
          </a:bodyPr>
          <a:lstStyle/>
          <a:p>
            <a:r>
              <a:rPr lang="en-US" dirty="0" smtClean="0"/>
              <a:t>Schematic modelling framework</a:t>
            </a:r>
            <a:endParaRPr lang="en-US" dirty="0"/>
          </a:p>
        </p:txBody>
      </p:sp>
      <p:sp>
        <p:nvSpPr>
          <p:cNvPr id="4" name="Pladsholder til dato 3"/>
          <p:cNvSpPr>
            <a:spLocks noGrp="1"/>
          </p:cNvSpPr>
          <p:nvPr>
            <p:ph type="dt" sz="half" idx="10"/>
          </p:nvPr>
        </p:nvSpPr>
        <p:spPr/>
        <p:txBody>
          <a:bodyPr/>
          <a:lstStyle/>
          <a:p>
            <a:fld id="{9E0056B4-B16A-45DC-B9CF-0756FDD914F4}" type="datetime1">
              <a:rPr lang="en-US" noProof="0" smtClean="0"/>
              <a:t>1/29/2020</a:t>
            </a:fld>
            <a:endParaRPr lang="en-GB" noProof="0"/>
          </a:p>
        </p:txBody>
      </p:sp>
      <p:sp>
        <p:nvSpPr>
          <p:cNvPr id="6" name="Pladsholder til slidenummer 5"/>
          <p:cNvSpPr>
            <a:spLocks noGrp="1"/>
          </p:cNvSpPr>
          <p:nvPr>
            <p:ph type="sldNum" sz="quarter" idx="12"/>
          </p:nvPr>
        </p:nvSpPr>
        <p:spPr/>
        <p:txBody>
          <a:bodyPr/>
          <a:lstStyle/>
          <a:p>
            <a:fld id="{E0B2632C-56A2-E049-82CF-AFB420B2C11A}" type="slidenum">
              <a:rPr lang="en-GB" noProof="0" smtClean="0"/>
              <a:pPr/>
              <a:t>7</a:t>
            </a:fld>
            <a:endParaRPr lang="en-GB" noProof="0"/>
          </a:p>
        </p:txBody>
      </p:sp>
      <p:sp>
        <p:nvSpPr>
          <p:cNvPr id="7" name="Opadgående pil 6"/>
          <p:cNvSpPr/>
          <p:nvPr/>
        </p:nvSpPr>
        <p:spPr>
          <a:xfrm>
            <a:off x="4796444" y="4264429"/>
            <a:ext cx="532014" cy="80633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kstfelt 7"/>
          <p:cNvSpPr txBox="1"/>
          <p:nvPr/>
        </p:nvSpPr>
        <p:spPr>
          <a:xfrm>
            <a:off x="4442730" y="5092130"/>
            <a:ext cx="1392805" cy="923330"/>
          </a:xfrm>
          <a:prstGeom prst="rect">
            <a:avLst/>
          </a:prstGeom>
          <a:noFill/>
        </p:spPr>
        <p:txBody>
          <a:bodyPr wrap="square" rtlCol="0">
            <a:spAutoFit/>
          </a:bodyPr>
          <a:lstStyle/>
          <a:p>
            <a:r>
              <a:rPr lang="da-DK" dirty="0" err="1"/>
              <a:t>Geophysics</a:t>
            </a:r>
            <a:endParaRPr lang="da-DK" dirty="0"/>
          </a:p>
          <a:p>
            <a:r>
              <a:rPr lang="da-DK" dirty="0"/>
              <a:t>(</a:t>
            </a:r>
            <a:r>
              <a:rPr lang="da-DK" dirty="0" err="1">
                <a:solidFill>
                  <a:srgbClr val="C00000"/>
                </a:solidFill>
              </a:rPr>
              <a:t>indirect</a:t>
            </a:r>
            <a:r>
              <a:rPr lang="da-DK" dirty="0"/>
              <a:t> information)</a:t>
            </a:r>
          </a:p>
        </p:txBody>
      </p:sp>
      <p:sp>
        <p:nvSpPr>
          <p:cNvPr id="11" name="Opadgående pil 10"/>
          <p:cNvSpPr/>
          <p:nvPr/>
        </p:nvSpPr>
        <p:spPr>
          <a:xfrm>
            <a:off x="6355658" y="4303583"/>
            <a:ext cx="532014" cy="80633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kstfelt 11"/>
          <p:cNvSpPr txBox="1"/>
          <p:nvPr/>
        </p:nvSpPr>
        <p:spPr>
          <a:xfrm>
            <a:off x="6001944" y="5131284"/>
            <a:ext cx="1647728" cy="923330"/>
          </a:xfrm>
          <a:prstGeom prst="rect">
            <a:avLst/>
          </a:prstGeom>
          <a:noFill/>
        </p:spPr>
        <p:txBody>
          <a:bodyPr wrap="square" rtlCol="0">
            <a:spAutoFit/>
          </a:bodyPr>
          <a:lstStyle/>
          <a:p>
            <a:r>
              <a:rPr lang="da-DK" dirty="0" err="1"/>
              <a:t>Boreholes</a:t>
            </a:r>
            <a:endParaRPr lang="da-DK" dirty="0"/>
          </a:p>
          <a:p>
            <a:r>
              <a:rPr lang="da-DK" dirty="0"/>
              <a:t>(</a:t>
            </a:r>
            <a:r>
              <a:rPr lang="da-DK" dirty="0" err="1">
                <a:solidFill>
                  <a:srgbClr val="C00000"/>
                </a:solidFill>
              </a:rPr>
              <a:t>direct</a:t>
            </a:r>
            <a:r>
              <a:rPr lang="da-DK" dirty="0"/>
              <a:t> information)</a:t>
            </a:r>
          </a:p>
        </p:txBody>
      </p:sp>
      <p:pic>
        <p:nvPicPr>
          <p:cNvPr id="13" name="Picture 13" descr="A picture containing screenshot, drawing&#10;&#10;Description generated with very high confidence">
            <a:extLst>
              <a:ext uri="{FF2B5EF4-FFF2-40B4-BE49-F238E27FC236}">
                <a16:creationId xmlns:a16="http://schemas.microsoft.com/office/drawing/2014/main" id="{ACC2C372-C909-4B70-9511-FA6C64732B98}"/>
              </a:ext>
            </a:extLst>
          </p:cNvPr>
          <p:cNvPicPr>
            <a:picLocks noChangeAspect="1"/>
          </p:cNvPicPr>
          <p:nvPr/>
        </p:nvPicPr>
        <p:blipFill>
          <a:blip r:embed="rId2"/>
          <a:stretch>
            <a:fillRect/>
          </a:stretch>
        </p:blipFill>
        <p:spPr>
          <a:xfrm>
            <a:off x="1719943" y="1133851"/>
            <a:ext cx="8730340" cy="5214411"/>
          </a:xfrm>
          <a:prstGeom prst="rect">
            <a:avLst/>
          </a:prstGeom>
        </p:spPr>
      </p:pic>
      <p:sp>
        <p:nvSpPr>
          <p:cNvPr id="14" name="Footer Placeholder 3">
            <a:extLst>
              <a:ext uri="{FF2B5EF4-FFF2-40B4-BE49-F238E27FC236}">
                <a16:creationId xmlns:a16="http://schemas.microsoft.com/office/drawing/2014/main" id="{41F94520-EAE1-9543-9C2B-D227EC66169F}"/>
              </a:ext>
            </a:extLst>
          </p:cNvPr>
          <p:cNvSpPr>
            <a:spLocks noGrp="1"/>
          </p:cNvSpPr>
          <p:nvPr>
            <p:ph type="ftr" sz="quarter" idx="11"/>
          </p:nvPr>
        </p:nvSpPr>
        <p:spPr>
          <a:xfrm>
            <a:off x="451898" y="6492875"/>
            <a:ext cx="3841579" cy="365125"/>
          </a:xfrm>
        </p:spPr>
        <p:txBody>
          <a:bodyPr/>
          <a:lstStyle/>
          <a:p>
            <a:r>
              <a:rPr lang="da-DK" dirty="0">
                <a:ea typeface="+mn-lt"/>
                <a:cs typeface="+mn-lt"/>
              </a:rPr>
              <a:t>DWF2020</a:t>
            </a:r>
            <a:endParaRPr lang="en-GB" dirty="0"/>
          </a:p>
        </p:txBody>
      </p:sp>
      <p:sp>
        <p:nvSpPr>
          <p:cNvPr id="5" name="Højrepil 4"/>
          <p:cNvSpPr/>
          <p:nvPr/>
        </p:nvSpPr>
        <p:spPr>
          <a:xfrm>
            <a:off x="1567543" y="1811762"/>
            <a:ext cx="3157803" cy="14369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Ellipse 9"/>
          <p:cNvSpPr/>
          <p:nvPr/>
        </p:nvSpPr>
        <p:spPr>
          <a:xfrm>
            <a:off x="4796444" y="1448273"/>
            <a:ext cx="2461961" cy="2129814"/>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004726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636135"/>
          </a:xfrm>
        </p:spPr>
        <p:txBody>
          <a:bodyPr>
            <a:normAutofit fontScale="90000"/>
          </a:bodyPr>
          <a:lstStyle/>
          <a:p>
            <a:r>
              <a:rPr lang="en-US" noProof="0" dirty="0" smtClean="0"/>
              <a:t>LOOP 3 - Geological elements</a:t>
            </a:r>
            <a:endParaRPr lang="en-US" noProof="0" dirty="0"/>
          </a:p>
        </p:txBody>
      </p:sp>
      <p:sp>
        <p:nvSpPr>
          <p:cNvPr id="4" name="Pladsholder til dato 3"/>
          <p:cNvSpPr>
            <a:spLocks noGrp="1"/>
          </p:cNvSpPr>
          <p:nvPr>
            <p:ph type="dt" sz="half" idx="10"/>
          </p:nvPr>
        </p:nvSpPr>
        <p:spPr/>
        <p:txBody>
          <a:bodyPr/>
          <a:lstStyle/>
          <a:p>
            <a:fld id="{9E0056B4-B16A-45DC-B9CF-0756FDD914F4}" type="datetime1">
              <a:rPr lang="en-US" noProof="0" smtClean="0"/>
              <a:t>1/29/2020</a:t>
            </a:fld>
            <a:endParaRPr lang="en-GB" noProof="0"/>
          </a:p>
        </p:txBody>
      </p:sp>
      <p:sp>
        <p:nvSpPr>
          <p:cNvPr id="6" name="Pladsholder til slidenummer 5"/>
          <p:cNvSpPr>
            <a:spLocks noGrp="1"/>
          </p:cNvSpPr>
          <p:nvPr>
            <p:ph type="sldNum" sz="quarter" idx="12"/>
          </p:nvPr>
        </p:nvSpPr>
        <p:spPr/>
        <p:txBody>
          <a:bodyPr/>
          <a:lstStyle/>
          <a:p>
            <a:fld id="{E0B2632C-56A2-E049-82CF-AFB420B2C11A}" type="slidenum">
              <a:rPr lang="en-GB" noProof="0" smtClean="0"/>
              <a:pPr/>
              <a:t>8</a:t>
            </a:fld>
            <a:endParaRPr lang="en-GB" noProof="0" dirty="0"/>
          </a:p>
        </p:txBody>
      </p:sp>
      <p:sp>
        <p:nvSpPr>
          <p:cNvPr id="9" name="Tekstfelt 8"/>
          <p:cNvSpPr txBox="1"/>
          <p:nvPr/>
        </p:nvSpPr>
        <p:spPr>
          <a:xfrm>
            <a:off x="696883" y="1820488"/>
            <a:ext cx="4448695" cy="3600986"/>
          </a:xfrm>
          <a:prstGeom prst="rect">
            <a:avLst/>
          </a:prstGeom>
          <a:noFill/>
        </p:spPr>
        <p:txBody>
          <a:bodyPr wrap="square" rtlCol="0">
            <a:spAutoFit/>
          </a:bodyPr>
          <a:lstStyle/>
          <a:p>
            <a:pPr marL="285750" indent="-285750">
              <a:buFont typeface="Arial" panose="020B0604020202020204" pitchFamily="34" charset="0"/>
              <a:buChar char="•"/>
            </a:pPr>
            <a:r>
              <a:rPr lang="da-DK" sz="2400" dirty="0" err="1" smtClean="0"/>
              <a:t>Paleogene</a:t>
            </a:r>
            <a:r>
              <a:rPr lang="da-DK" sz="2400" dirty="0" smtClean="0"/>
              <a:t> </a:t>
            </a:r>
            <a:r>
              <a:rPr lang="da-DK" sz="2400" dirty="0" err="1" smtClean="0"/>
              <a:t>clay</a:t>
            </a:r>
            <a:r>
              <a:rPr lang="da-DK" sz="2400" dirty="0" smtClean="0"/>
              <a:t> </a:t>
            </a:r>
            <a:r>
              <a:rPr lang="da-DK" sz="2400" dirty="0" err="1" smtClean="0"/>
              <a:t>interpreted</a:t>
            </a:r>
            <a:r>
              <a:rPr lang="da-DK" sz="2400" dirty="0" smtClean="0"/>
              <a:t> and </a:t>
            </a:r>
            <a:r>
              <a:rPr lang="da-DK" sz="2400" dirty="0" err="1" smtClean="0"/>
              <a:t>used</a:t>
            </a:r>
            <a:r>
              <a:rPr lang="da-DK" sz="2400" dirty="0" smtClean="0"/>
              <a:t> as </a:t>
            </a:r>
            <a:r>
              <a:rPr lang="da-DK" sz="2400" dirty="0" err="1" smtClean="0"/>
              <a:t>lower</a:t>
            </a:r>
            <a:r>
              <a:rPr lang="da-DK" sz="2400" dirty="0" smtClean="0"/>
              <a:t> </a:t>
            </a:r>
            <a:r>
              <a:rPr lang="da-DK" sz="2400" dirty="0" err="1" smtClean="0"/>
              <a:t>boundary</a:t>
            </a:r>
            <a:endParaRPr lang="da-DK" sz="2400" dirty="0" smtClean="0"/>
          </a:p>
          <a:p>
            <a:pPr marL="285750" indent="-285750">
              <a:buFont typeface="Arial" panose="020B0604020202020204" pitchFamily="34" charset="0"/>
              <a:buChar char="•"/>
            </a:pPr>
            <a:endParaRPr lang="da-DK" sz="2400" dirty="0" smtClean="0"/>
          </a:p>
          <a:p>
            <a:pPr marL="285750" indent="-285750">
              <a:buFont typeface="Arial" panose="020B0604020202020204" pitchFamily="34" charset="0"/>
              <a:buChar char="•"/>
            </a:pPr>
            <a:r>
              <a:rPr lang="da-DK" sz="2400" b="1" dirty="0" smtClean="0"/>
              <a:t>Element 1 </a:t>
            </a:r>
            <a:r>
              <a:rPr lang="da-DK" sz="2400" dirty="0" smtClean="0"/>
              <a:t>(red): </a:t>
            </a:r>
            <a:r>
              <a:rPr lang="da-DK" sz="2400" dirty="0" err="1" smtClean="0"/>
              <a:t>Quarternary-sequence</a:t>
            </a:r>
            <a:r>
              <a:rPr lang="da-DK" sz="2400" dirty="0" smtClean="0"/>
              <a:t> sediments</a:t>
            </a:r>
          </a:p>
          <a:p>
            <a:endParaRPr lang="da-DK" sz="2400" dirty="0"/>
          </a:p>
          <a:p>
            <a:pPr marL="285750" indent="-285750">
              <a:buFont typeface="Arial" panose="020B0604020202020204" pitchFamily="34" charset="0"/>
              <a:buChar char="•"/>
            </a:pPr>
            <a:r>
              <a:rPr lang="da-DK" sz="2400" b="1" dirty="0"/>
              <a:t>Element </a:t>
            </a:r>
            <a:r>
              <a:rPr lang="da-DK" sz="2400" b="1" dirty="0" smtClean="0"/>
              <a:t>2 </a:t>
            </a:r>
            <a:r>
              <a:rPr lang="da-DK" sz="2400" dirty="0" smtClean="0"/>
              <a:t>(</a:t>
            </a:r>
            <a:r>
              <a:rPr lang="da-DK" sz="2400" dirty="0" err="1" smtClean="0"/>
              <a:t>purple</a:t>
            </a:r>
            <a:r>
              <a:rPr lang="da-DK" sz="2400" dirty="0" smtClean="0"/>
              <a:t>): </a:t>
            </a:r>
            <a:r>
              <a:rPr lang="da-DK" sz="2400" dirty="0" err="1" smtClean="0"/>
              <a:t>Buried</a:t>
            </a:r>
            <a:r>
              <a:rPr lang="da-DK" sz="2400" dirty="0" smtClean="0"/>
              <a:t> </a:t>
            </a:r>
            <a:r>
              <a:rPr lang="da-DK" sz="2400" dirty="0" err="1" smtClean="0"/>
              <a:t>valley</a:t>
            </a:r>
            <a:endParaRPr lang="da-DK" sz="2400" dirty="0"/>
          </a:p>
          <a:p>
            <a:endParaRPr lang="da-DK" dirty="0"/>
          </a:p>
          <a:p>
            <a:endParaRPr lang="en-US" dirty="0"/>
          </a:p>
        </p:txBody>
      </p:sp>
      <p:sp>
        <p:nvSpPr>
          <p:cNvPr id="10" name="Footer Placeholder 3">
            <a:extLst>
              <a:ext uri="{FF2B5EF4-FFF2-40B4-BE49-F238E27FC236}">
                <a16:creationId xmlns:a16="http://schemas.microsoft.com/office/drawing/2014/main" id="{41F94520-EAE1-9543-9C2B-D227EC66169F}"/>
              </a:ext>
            </a:extLst>
          </p:cNvPr>
          <p:cNvSpPr>
            <a:spLocks noGrp="1"/>
          </p:cNvSpPr>
          <p:nvPr>
            <p:ph type="ftr" sz="quarter" idx="11"/>
          </p:nvPr>
        </p:nvSpPr>
        <p:spPr>
          <a:xfrm>
            <a:off x="441325" y="6492875"/>
            <a:ext cx="3840163" cy="365125"/>
          </a:xfrm>
        </p:spPr>
        <p:txBody>
          <a:bodyPr/>
          <a:lstStyle/>
          <a:p>
            <a:r>
              <a:rPr lang="da-DK" dirty="0">
                <a:ea typeface="+mn-lt"/>
                <a:cs typeface="+mn-lt"/>
              </a:rPr>
              <a:t>DWF2020</a:t>
            </a:r>
            <a:endParaRPr lang="en-GB" dirty="0"/>
          </a:p>
        </p:txBody>
      </p:sp>
      <p:pic>
        <p:nvPicPr>
          <p:cNvPr id="5" name="Bille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5578" y="1820488"/>
            <a:ext cx="6638049" cy="3654384"/>
          </a:xfrm>
          <a:prstGeom prst="rect">
            <a:avLst/>
          </a:prstGeom>
        </p:spPr>
      </p:pic>
      <p:sp>
        <p:nvSpPr>
          <p:cNvPr id="11" name="Højrepil 10"/>
          <p:cNvSpPr/>
          <p:nvPr/>
        </p:nvSpPr>
        <p:spPr>
          <a:xfrm>
            <a:off x="3917618" y="3306944"/>
            <a:ext cx="2050473" cy="628073"/>
          </a:xfrm>
          <a:prstGeom prst="rightArrow">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75000"/>
                </a:schemeClr>
              </a:solidFill>
            </a:endParaRPr>
          </a:p>
        </p:txBody>
      </p:sp>
      <p:sp>
        <p:nvSpPr>
          <p:cNvPr id="3" name="Højrepil 2"/>
          <p:cNvSpPr/>
          <p:nvPr/>
        </p:nvSpPr>
        <p:spPr>
          <a:xfrm>
            <a:off x="6414129" y="4135891"/>
            <a:ext cx="2050473" cy="628073"/>
          </a:xfrm>
          <a:prstGeom prst="righ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0594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636135"/>
          </a:xfrm>
        </p:spPr>
        <p:txBody>
          <a:bodyPr>
            <a:normAutofit fontScale="90000"/>
          </a:bodyPr>
          <a:lstStyle/>
          <a:p>
            <a:r>
              <a:rPr lang="en-US" dirty="0"/>
              <a:t>Schematic modelling framework</a:t>
            </a:r>
          </a:p>
        </p:txBody>
      </p:sp>
      <p:sp>
        <p:nvSpPr>
          <p:cNvPr id="4" name="Pladsholder til dato 3"/>
          <p:cNvSpPr>
            <a:spLocks noGrp="1"/>
          </p:cNvSpPr>
          <p:nvPr>
            <p:ph type="dt" sz="half" idx="10"/>
          </p:nvPr>
        </p:nvSpPr>
        <p:spPr/>
        <p:txBody>
          <a:bodyPr/>
          <a:lstStyle/>
          <a:p>
            <a:fld id="{9E0056B4-B16A-45DC-B9CF-0756FDD914F4}" type="datetime1">
              <a:rPr lang="en-US" noProof="0" smtClean="0"/>
              <a:t>1/29/2020</a:t>
            </a:fld>
            <a:endParaRPr lang="en-GB" noProof="0"/>
          </a:p>
        </p:txBody>
      </p:sp>
      <p:sp>
        <p:nvSpPr>
          <p:cNvPr id="6" name="Pladsholder til slidenummer 5"/>
          <p:cNvSpPr>
            <a:spLocks noGrp="1"/>
          </p:cNvSpPr>
          <p:nvPr>
            <p:ph type="sldNum" sz="quarter" idx="12"/>
          </p:nvPr>
        </p:nvSpPr>
        <p:spPr/>
        <p:txBody>
          <a:bodyPr/>
          <a:lstStyle/>
          <a:p>
            <a:fld id="{E0B2632C-56A2-E049-82CF-AFB420B2C11A}" type="slidenum">
              <a:rPr lang="en-GB" noProof="0" smtClean="0"/>
              <a:pPr/>
              <a:t>9</a:t>
            </a:fld>
            <a:endParaRPr lang="en-GB" noProof="0"/>
          </a:p>
        </p:txBody>
      </p:sp>
      <p:sp>
        <p:nvSpPr>
          <p:cNvPr id="7" name="Opadgående pil 6"/>
          <p:cNvSpPr/>
          <p:nvPr/>
        </p:nvSpPr>
        <p:spPr>
          <a:xfrm>
            <a:off x="4796444" y="4264429"/>
            <a:ext cx="532014" cy="80633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kstfelt 7"/>
          <p:cNvSpPr txBox="1"/>
          <p:nvPr/>
        </p:nvSpPr>
        <p:spPr>
          <a:xfrm>
            <a:off x="4442730" y="5092130"/>
            <a:ext cx="1392805" cy="923330"/>
          </a:xfrm>
          <a:prstGeom prst="rect">
            <a:avLst/>
          </a:prstGeom>
          <a:noFill/>
        </p:spPr>
        <p:txBody>
          <a:bodyPr wrap="square" rtlCol="0">
            <a:spAutoFit/>
          </a:bodyPr>
          <a:lstStyle/>
          <a:p>
            <a:r>
              <a:rPr lang="da-DK" dirty="0" err="1"/>
              <a:t>Geophysics</a:t>
            </a:r>
            <a:endParaRPr lang="da-DK" dirty="0"/>
          </a:p>
          <a:p>
            <a:r>
              <a:rPr lang="da-DK" dirty="0"/>
              <a:t>(</a:t>
            </a:r>
            <a:r>
              <a:rPr lang="da-DK" dirty="0" err="1">
                <a:solidFill>
                  <a:srgbClr val="C00000"/>
                </a:solidFill>
              </a:rPr>
              <a:t>indirect</a:t>
            </a:r>
            <a:r>
              <a:rPr lang="da-DK" dirty="0"/>
              <a:t> information)</a:t>
            </a:r>
          </a:p>
        </p:txBody>
      </p:sp>
      <p:sp>
        <p:nvSpPr>
          <p:cNvPr id="11" name="Opadgående pil 10"/>
          <p:cNvSpPr/>
          <p:nvPr/>
        </p:nvSpPr>
        <p:spPr>
          <a:xfrm>
            <a:off x="6355658" y="4303583"/>
            <a:ext cx="532014" cy="80633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kstfelt 11"/>
          <p:cNvSpPr txBox="1"/>
          <p:nvPr/>
        </p:nvSpPr>
        <p:spPr>
          <a:xfrm>
            <a:off x="6001944" y="5131284"/>
            <a:ext cx="1647728" cy="923330"/>
          </a:xfrm>
          <a:prstGeom prst="rect">
            <a:avLst/>
          </a:prstGeom>
          <a:noFill/>
        </p:spPr>
        <p:txBody>
          <a:bodyPr wrap="square" rtlCol="0">
            <a:spAutoFit/>
          </a:bodyPr>
          <a:lstStyle/>
          <a:p>
            <a:r>
              <a:rPr lang="da-DK" dirty="0" err="1"/>
              <a:t>Boreholes</a:t>
            </a:r>
            <a:endParaRPr lang="da-DK" dirty="0"/>
          </a:p>
          <a:p>
            <a:r>
              <a:rPr lang="da-DK" dirty="0"/>
              <a:t>(</a:t>
            </a:r>
            <a:r>
              <a:rPr lang="da-DK" dirty="0" err="1">
                <a:solidFill>
                  <a:srgbClr val="C00000"/>
                </a:solidFill>
              </a:rPr>
              <a:t>direct</a:t>
            </a:r>
            <a:r>
              <a:rPr lang="da-DK" dirty="0"/>
              <a:t> information)</a:t>
            </a:r>
          </a:p>
        </p:txBody>
      </p:sp>
      <p:pic>
        <p:nvPicPr>
          <p:cNvPr id="13" name="Picture 13" descr="A picture containing screenshot, drawing&#10;&#10;Description generated with very high confidence">
            <a:extLst>
              <a:ext uri="{FF2B5EF4-FFF2-40B4-BE49-F238E27FC236}">
                <a16:creationId xmlns:a16="http://schemas.microsoft.com/office/drawing/2014/main" id="{ACC2C372-C909-4B70-9511-FA6C64732B98}"/>
              </a:ext>
            </a:extLst>
          </p:cNvPr>
          <p:cNvPicPr>
            <a:picLocks noChangeAspect="1"/>
          </p:cNvPicPr>
          <p:nvPr/>
        </p:nvPicPr>
        <p:blipFill>
          <a:blip r:embed="rId2"/>
          <a:stretch>
            <a:fillRect/>
          </a:stretch>
        </p:blipFill>
        <p:spPr>
          <a:xfrm>
            <a:off x="1719943" y="1133851"/>
            <a:ext cx="8730340" cy="5214411"/>
          </a:xfrm>
          <a:prstGeom prst="rect">
            <a:avLst/>
          </a:prstGeom>
        </p:spPr>
      </p:pic>
      <p:sp>
        <p:nvSpPr>
          <p:cNvPr id="14" name="Footer Placeholder 3">
            <a:extLst>
              <a:ext uri="{FF2B5EF4-FFF2-40B4-BE49-F238E27FC236}">
                <a16:creationId xmlns:a16="http://schemas.microsoft.com/office/drawing/2014/main" id="{41F94520-EAE1-9543-9C2B-D227EC66169F}"/>
              </a:ext>
            </a:extLst>
          </p:cNvPr>
          <p:cNvSpPr>
            <a:spLocks noGrp="1"/>
          </p:cNvSpPr>
          <p:nvPr>
            <p:ph type="ftr" sz="quarter" idx="11"/>
          </p:nvPr>
        </p:nvSpPr>
        <p:spPr>
          <a:xfrm>
            <a:off x="451898" y="6502005"/>
            <a:ext cx="3841579" cy="365125"/>
          </a:xfrm>
        </p:spPr>
        <p:txBody>
          <a:bodyPr/>
          <a:lstStyle/>
          <a:p>
            <a:r>
              <a:rPr lang="da-DK" dirty="0">
                <a:ea typeface="+mn-lt"/>
                <a:cs typeface="+mn-lt"/>
              </a:rPr>
              <a:t>DWF2020</a:t>
            </a:r>
            <a:endParaRPr lang="en-GB" dirty="0"/>
          </a:p>
        </p:txBody>
      </p:sp>
      <p:sp>
        <p:nvSpPr>
          <p:cNvPr id="5" name="Højrepil 4"/>
          <p:cNvSpPr/>
          <p:nvPr/>
        </p:nvSpPr>
        <p:spPr>
          <a:xfrm>
            <a:off x="1201722" y="3988293"/>
            <a:ext cx="3157803" cy="14369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Ellipse 9"/>
          <p:cNvSpPr/>
          <p:nvPr/>
        </p:nvSpPr>
        <p:spPr>
          <a:xfrm>
            <a:off x="4733711" y="3694421"/>
            <a:ext cx="2461961" cy="2129814"/>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461256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636135"/>
          </a:xfrm>
        </p:spPr>
        <p:txBody>
          <a:bodyPr>
            <a:normAutofit fontScale="90000"/>
          </a:bodyPr>
          <a:lstStyle/>
          <a:p>
            <a:r>
              <a:rPr lang="da-DK" dirty="0" smtClean="0"/>
              <a:t>Training images (</a:t>
            </a:r>
            <a:r>
              <a:rPr lang="da-DK" dirty="0" err="1" smtClean="0"/>
              <a:t>Quaternary</a:t>
            </a:r>
            <a:r>
              <a:rPr lang="da-DK" dirty="0" smtClean="0"/>
              <a:t> </a:t>
            </a:r>
            <a:r>
              <a:rPr lang="da-DK" dirty="0" err="1" smtClean="0"/>
              <a:t>sequence</a:t>
            </a:r>
            <a:r>
              <a:rPr lang="da-DK" dirty="0" smtClean="0"/>
              <a:t>)</a:t>
            </a:r>
            <a:endParaRPr lang="en-US" dirty="0"/>
          </a:p>
        </p:txBody>
      </p:sp>
      <p:sp>
        <p:nvSpPr>
          <p:cNvPr id="4" name="Pladsholder til dato 3"/>
          <p:cNvSpPr>
            <a:spLocks noGrp="1"/>
          </p:cNvSpPr>
          <p:nvPr>
            <p:ph type="dt" sz="half" idx="10"/>
          </p:nvPr>
        </p:nvSpPr>
        <p:spPr/>
        <p:txBody>
          <a:bodyPr/>
          <a:lstStyle/>
          <a:p>
            <a:fld id="{9E0056B4-B16A-45DC-B9CF-0756FDD914F4}" type="datetime1">
              <a:rPr lang="en-US" noProof="0" smtClean="0"/>
              <a:t>1/29/2020</a:t>
            </a:fld>
            <a:endParaRPr lang="en-GB" noProof="0"/>
          </a:p>
        </p:txBody>
      </p:sp>
      <p:sp>
        <p:nvSpPr>
          <p:cNvPr id="6" name="Pladsholder til slidenummer 5"/>
          <p:cNvSpPr>
            <a:spLocks noGrp="1"/>
          </p:cNvSpPr>
          <p:nvPr>
            <p:ph type="sldNum" sz="quarter" idx="12"/>
          </p:nvPr>
        </p:nvSpPr>
        <p:spPr/>
        <p:txBody>
          <a:bodyPr/>
          <a:lstStyle/>
          <a:p>
            <a:fld id="{E0B2632C-56A2-E049-82CF-AFB420B2C11A}" type="slidenum">
              <a:rPr lang="en-GB" noProof="0" smtClean="0"/>
              <a:pPr/>
              <a:t>10</a:t>
            </a:fld>
            <a:endParaRPr lang="en-GB" noProof="0" dirty="0"/>
          </a:p>
        </p:txBody>
      </p:sp>
      <p:sp>
        <p:nvSpPr>
          <p:cNvPr id="7" name="Footer Placeholder 3">
            <a:extLst>
              <a:ext uri="{FF2B5EF4-FFF2-40B4-BE49-F238E27FC236}">
                <a16:creationId xmlns:a16="http://schemas.microsoft.com/office/drawing/2014/main" id="{41F94520-EAE1-9543-9C2B-D227EC66169F}"/>
              </a:ext>
            </a:extLst>
          </p:cNvPr>
          <p:cNvSpPr>
            <a:spLocks noGrp="1"/>
          </p:cNvSpPr>
          <p:nvPr>
            <p:ph type="ftr" sz="quarter" idx="11"/>
          </p:nvPr>
        </p:nvSpPr>
        <p:spPr>
          <a:xfrm>
            <a:off x="440574" y="6492875"/>
            <a:ext cx="3841579" cy="365125"/>
          </a:xfrm>
        </p:spPr>
        <p:txBody>
          <a:bodyPr/>
          <a:lstStyle/>
          <a:p>
            <a:r>
              <a:rPr lang="da-DK" dirty="0">
                <a:ea typeface="+mn-lt"/>
                <a:cs typeface="+mn-lt"/>
              </a:rPr>
              <a:t>DWF2020</a:t>
            </a:r>
            <a:endParaRPr lang="en-GB" dirty="0"/>
          </a:p>
        </p:txBody>
      </p:sp>
      <p:sp>
        <p:nvSpPr>
          <p:cNvPr id="9" name="Tekstfelt 8"/>
          <p:cNvSpPr txBox="1"/>
          <p:nvPr/>
        </p:nvSpPr>
        <p:spPr>
          <a:xfrm>
            <a:off x="696883" y="1820488"/>
            <a:ext cx="4448695" cy="646331"/>
          </a:xfrm>
          <a:prstGeom prst="rect">
            <a:avLst/>
          </a:prstGeom>
          <a:noFill/>
        </p:spPr>
        <p:txBody>
          <a:bodyPr wrap="square" rtlCol="0">
            <a:spAutoFit/>
          </a:bodyPr>
          <a:lstStyle/>
          <a:p>
            <a:endParaRPr lang="da-DK" dirty="0"/>
          </a:p>
          <a:p>
            <a:endParaRPr lang="en-US" dirty="0"/>
          </a:p>
        </p:txBody>
      </p:sp>
      <p:sp>
        <p:nvSpPr>
          <p:cNvPr id="8" name="Tekstfelt 7"/>
          <p:cNvSpPr txBox="1"/>
          <p:nvPr/>
        </p:nvSpPr>
        <p:spPr>
          <a:xfrm>
            <a:off x="1322709" y="1105671"/>
            <a:ext cx="4773291" cy="369332"/>
          </a:xfrm>
          <a:prstGeom prst="rect">
            <a:avLst/>
          </a:prstGeom>
          <a:noFill/>
        </p:spPr>
        <p:txBody>
          <a:bodyPr wrap="square" rtlCol="0">
            <a:spAutoFit/>
          </a:bodyPr>
          <a:lstStyle/>
          <a:p>
            <a:r>
              <a:rPr lang="en-US" dirty="0" smtClean="0"/>
              <a:t>Geology (Produced from </a:t>
            </a:r>
            <a:r>
              <a:rPr lang="en-US" dirty="0" err="1" smtClean="0"/>
              <a:t>tTEM</a:t>
            </a:r>
            <a:r>
              <a:rPr lang="en-US" dirty="0" smtClean="0"/>
              <a:t> and boreholes)</a:t>
            </a:r>
            <a:endParaRPr lang="en-US" dirty="0"/>
          </a:p>
        </p:txBody>
      </p:sp>
      <p:sp>
        <p:nvSpPr>
          <p:cNvPr id="10" name="Tekstfelt 9"/>
          <p:cNvSpPr txBox="1"/>
          <p:nvPr/>
        </p:nvSpPr>
        <p:spPr>
          <a:xfrm>
            <a:off x="7889966" y="1094744"/>
            <a:ext cx="4083820" cy="369332"/>
          </a:xfrm>
          <a:prstGeom prst="rect">
            <a:avLst/>
          </a:prstGeom>
          <a:noFill/>
        </p:spPr>
        <p:txBody>
          <a:bodyPr wrap="square" rtlCol="0">
            <a:spAutoFit/>
          </a:bodyPr>
          <a:lstStyle/>
          <a:p>
            <a:r>
              <a:rPr lang="en-US" dirty="0"/>
              <a:t>Redox (From geology TI and boreholes)</a:t>
            </a:r>
          </a:p>
        </p:txBody>
      </p:sp>
      <p:pic>
        <p:nvPicPr>
          <p:cNvPr id="3" name="Billede 2"/>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1976845" y="1579414"/>
            <a:ext cx="8238309" cy="4552523"/>
          </a:xfrm>
          <a:prstGeom prst="rect">
            <a:avLst/>
          </a:prstGeom>
        </p:spPr>
      </p:pic>
    </p:spTree>
    <p:extLst>
      <p:ext uri="{BB962C8B-B14F-4D97-AF65-F5344CB8AC3E}">
        <p14:creationId xmlns:p14="http://schemas.microsoft.com/office/powerpoint/2010/main" val="675431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636135"/>
          </a:xfrm>
        </p:spPr>
        <p:txBody>
          <a:bodyPr>
            <a:normAutofit fontScale="90000"/>
          </a:bodyPr>
          <a:lstStyle/>
          <a:p>
            <a:r>
              <a:rPr lang="en-US" dirty="0"/>
              <a:t>Schematic modelling framework</a:t>
            </a:r>
          </a:p>
        </p:txBody>
      </p:sp>
      <p:sp>
        <p:nvSpPr>
          <p:cNvPr id="4" name="Pladsholder til dato 3"/>
          <p:cNvSpPr>
            <a:spLocks noGrp="1"/>
          </p:cNvSpPr>
          <p:nvPr>
            <p:ph type="dt" sz="half" idx="10"/>
          </p:nvPr>
        </p:nvSpPr>
        <p:spPr/>
        <p:txBody>
          <a:bodyPr/>
          <a:lstStyle/>
          <a:p>
            <a:fld id="{9E0056B4-B16A-45DC-B9CF-0756FDD914F4}" type="datetime1">
              <a:rPr lang="en-US" noProof="0" smtClean="0"/>
              <a:t>1/29/2020</a:t>
            </a:fld>
            <a:endParaRPr lang="en-GB" noProof="0"/>
          </a:p>
        </p:txBody>
      </p:sp>
      <p:sp>
        <p:nvSpPr>
          <p:cNvPr id="6" name="Pladsholder til slidenummer 5"/>
          <p:cNvSpPr>
            <a:spLocks noGrp="1"/>
          </p:cNvSpPr>
          <p:nvPr>
            <p:ph type="sldNum" sz="quarter" idx="12"/>
          </p:nvPr>
        </p:nvSpPr>
        <p:spPr/>
        <p:txBody>
          <a:bodyPr/>
          <a:lstStyle/>
          <a:p>
            <a:fld id="{E0B2632C-56A2-E049-82CF-AFB420B2C11A}" type="slidenum">
              <a:rPr lang="en-GB" noProof="0" smtClean="0"/>
              <a:pPr/>
              <a:t>11</a:t>
            </a:fld>
            <a:endParaRPr lang="en-GB" noProof="0"/>
          </a:p>
        </p:txBody>
      </p:sp>
      <p:sp>
        <p:nvSpPr>
          <p:cNvPr id="7" name="Opadgående pil 6"/>
          <p:cNvSpPr/>
          <p:nvPr/>
        </p:nvSpPr>
        <p:spPr>
          <a:xfrm>
            <a:off x="4796444" y="4264429"/>
            <a:ext cx="532014" cy="80633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kstfelt 7"/>
          <p:cNvSpPr txBox="1"/>
          <p:nvPr/>
        </p:nvSpPr>
        <p:spPr>
          <a:xfrm>
            <a:off x="4442730" y="5092130"/>
            <a:ext cx="1392805" cy="923330"/>
          </a:xfrm>
          <a:prstGeom prst="rect">
            <a:avLst/>
          </a:prstGeom>
          <a:noFill/>
        </p:spPr>
        <p:txBody>
          <a:bodyPr wrap="square" rtlCol="0">
            <a:spAutoFit/>
          </a:bodyPr>
          <a:lstStyle/>
          <a:p>
            <a:r>
              <a:rPr lang="da-DK" dirty="0" err="1"/>
              <a:t>Geophysics</a:t>
            </a:r>
            <a:endParaRPr lang="da-DK" dirty="0"/>
          </a:p>
          <a:p>
            <a:r>
              <a:rPr lang="da-DK" dirty="0"/>
              <a:t>(</a:t>
            </a:r>
            <a:r>
              <a:rPr lang="da-DK" dirty="0" err="1">
                <a:solidFill>
                  <a:srgbClr val="C00000"/>
                </a:solidFill>
              </a:rPr>
              <a:t>indirect</a:t>
            </a:r>
            <a:r>
              <a:rPr lang="da-DK" dirty="0"/>
              <a:t> information)</a:t>
            </a:r>
          </a:p>
        </p:txBody>
      </p:sp>
      <p:sp>
        <p:nvSpPr>
          <p:cNvPr id="11" name="Opadgående pil 10"/>
          <p:cNvSpPr/>
          <p:nvPr/>
        </p:nvSpPr>
        <p:spPr>
          <a:xfrm>
            <a:off x="6355658" y="4303583"/>
            <a:ext cx="532014" cy="80633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kstfelt 11"/>
          <p:cNvSpPr txBox="1"/>
          <p:nvPr/>
        </p:nvSpPr>
        <p:spPr>
          <a:xfrm>
            <a:off x="6001944" y="5131284"/>
            <a:ext cx="1647728" cy="923330"/>
          </a:xfrm>
          <a:prstGeom prst="rect">
            <a:avLst/>
          </a:prstGeom>
          <a:noFill/>
        </p:spPr>
        <p:txBody>
          <a:bodyPr wrap="square" rtlCol="0">
            <a:spAutoFit/>
          </a:bodyPr>
          <a:lstStyle/>
          <a:p>
            <a:r>
              <a:rPr lang="da-DK" dirty="0" err="1"/>
              <a:t>Boreholes</a:t>
            </a:r>
            <a:endParaRPr lang="da-DK" dirty="0"/>
          </a:p>
          <a:p>
            <a:r>
              <a:rPr lang="da-DK" dirty="0"/>
              <a:t>(</a:t>
            </a:r>
            <a:r>
              <a:rPr lang="da-DK" dirty="0" err="1">
                <a:solidFill>
                  <a:srgbClr val="C00000"/>
                </a:solidFill>
              </a:rPr>
              <a:t>direct</a:t>
            </a:r>
            <a:r>
              <a:rPr lang="da-DK" dirty="0"/>
              <a:t> information)</a:t>
            </a:r>
          </a:p>
        </p:txBody>
      </p:sp>
      <p:pic>
        <p:nvPicPr>
          <p:cNvPr id="13" name="Picture 13" descr="A picture containing screenshot, drawing&#10;&#10;Description generated with very high confidence">
            <a:extLst>
              <a:ext uri="{FF2B5EF4-FFF2-40B4-BE49-F238E27FC236}">
                <a16:creationId xmlns:a16="http://schemas.microsoft.com/office/drawing/2014/main" id="{ACC2C372-C909-4B70-9511-FA6C64732B98}"/>
              </a:ext>
            </a:extLst>
          </p:cNvPr>
          <p:cNvPicPr>
            <a:picLocks noChangeAspect="1"/>
          </p:cNvPicPr>
          <p:nvPr/>
        </p:nvPicPr>
        <p:blipFill>
          <a:blip r:embed="rId2"/>
          <a:stretch>
            <a:fillRect/>
          </a:stretch>
        </p:blipFill>
        <p:spPr>
          <a:xfrm>
            <a:off x="1636774" y="1104732"/>
            <a:ext cx="8730340" cy="5214411"/>
          </a:xfrm>
          <a:prstGeom prst="rect">
            <a:avLst/>
          </a:prstGeom>
        </p:spPr>
      </p:pic>
      <p:sp>
        <p:nvSpPr>
          <p:cNvPr id="14" name="Footer Placeholder 3">
            <a:extLst>
              <a:ext uri="{FF2B5EF4-FFF2-40B4-BE49-F238E27FC236}">
                <a16:creationId xmlns:a16="http://schemas.microsoft.com/office/drawing/2014/main" id="{41F94520-EAE1-9543-9C2B-D227EC66169F}"/>
              </a:ext>
            </a:extLst>
          </p:cNvPr>
          <p:cNvSpPr>
            <a:spLocks noGrp="1"/>
          </p:cNvSpPr>
          <p:nvPr>
            <p:ph type="ftr" sz="quarter" idx="11"/>
          </p:nvPr>
        </p:nvSpPr>
        <p:spPr>
          <a:xfrm>
            <a:off x="451898" y="6502005"/>
            <a:ext cx="3841579" cy="365125"/>
          </a:xfrm>
        </p:spPr>
        <p:txBody>
          <a:bodyPr/>
          <a:lstStyle/>
          <a:p>
            <a:r>
              <a:rPr lang="da-DK" dirty="0" smtClean="0">
                <a:ea typeface="+mn-lt"/>
                <a:cs typeface="+mn-lt"/>
              </a:rPr>
              <a:t>DWF2020</a:t>
            </a:r>
            <a:endParaRPr lang="en-GB" dirty="0"/>
          </a:p>
        </p:txBody>
      </p:sp>
      <p:sp>
        <p:nvSpPr>
          <p:cNvPr id="5" name="Højrepil 4"/>
          <p:cNvSpPr/>
          <p:nvPr/>
        </p:nvSpPr>
        <p:spPr>
          <a:xfrm>
            <a:off x="3463862" y="3045978"/>
            <a:ext cx="3157803" cy="14369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Ellipse 9"/>
          <p:cNvSpPr/>
          <p:nvPr/>
        </p:nvSpPr>
        <p:spPr>
          <a:xfrm>
            <a:off x="6887672" y="1886595"/>
            <a:ext cx="4181132" cy="361704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52052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636135"/>
          </a:xfrm>
        </p:spPr>
        <p:txBody>
          <a:bodyPr>
            <a:normAutofit fontScale="90000"/>
          </a:bodyPr>
          <a:lstStyle/>
          <a:p>
            <a:r>
              <a:rPr lang="en-US" dirty="0" smtClean="0">
                <a:cs typeface="Calibri"/>
              </a:rPr>
              <a:t>Geostatistical simulation</a:t>
            </a:r>
            <a:endParaRPr lang="en-US" dirty="0"/>
          </a:p>
        </p:txBody>
      </p:sp>
      <p:sp>
        <p:nvSpPr>
          <p:cNvPr id="4" name="Pladsholder til dato 3"/>
          <p:cNvSpPr>
            <a:spLocks noGrp="1"/>
          </p:cNvSpPr>
          <p:nvPr>
            <p:ph type="dt" sz="half" idx="10"/>
          </p:nvPr>
        </p:nvSpPr>
        <p:spPr/>
        <p:txBody>
          <a:bodyPr/>
          <a:lstStyle/>
          <a:p>
            <a:fld id="{9E0056B4-B16A-45DC-B9CF-0756FDD914F4}" type="datetime1">
              <a:rPr lang="en-US" noProof="0" smtClean="0"/>
              <a:t>1/29/2020</a:t>
            </a:fld>
            <a:endParaRPr lang="en-GB" noProof="0"/>
          </a:p>
        </p:txBody>
      </p:sp>
      <p:sp>
        <p:nvSpPr>
          <p:cNvPr id="6" name="Pladsholder til slidenummer 5"/>
          <p:cNvSpPr>
            <a:spLocks noGrp="1"/>
          </p:cNvSpPr>
          <p:nvPr>
            <p:ph type="sldNum" sz="quarter" idx="12"/>
          </p:nvPr>
        </p:nvSpPr>
        <p:spPr/>
        <p:txBody>
          <a:bodyPr/>
          <a:lstStyle/>
          <a:p>
            <a:fld id="{E0B2632C-56A2-E049-82CF-AFB420B2C11A}" type="slidenum">
              <a:rPr lang="en-GB" noProof="0" smtClean="0"/>
              <a:pPr/>
              <a:t>12</a:t>
            </a:fld>
            <a:endParaRPr lang="en-GB" noProof="0" dirty="0"/>
          </a:p>
        </p:txBody>
      </p:sp>
      <p:sp>
        <p:nvSpPr>
          <p:cNvPr id="3" name="TextBox 2">
            <a:extLst>
              <a:ext uri="{FF2B5EF4-FFF2-40B4-BE49-F238E27FC236}">
                <a16:creationId xmlns:a16="http://schemas.microsoft.com/office/drawing/2014/main" id="{6A8DA14E-19BE-49AC-B924-DD73C3D79A9D}"/>
              </a:ext>
            </a:extLst>
          </p:cNvPr>
          <p:cNvSpPr txBox="1"/>
          <p:nvPr/>
        </p:nvSpPr>
        <p:spPr>
          <a:xfrm>
            <a:off x="0" y="931868"/>
            <a:ext cx="7257803"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endParaRPr lang="da-DK" sz="2000" dirty="0"/>
          </a:p>
          <a:p>
            <a:pPr marL="800100" lvl="1" indent="-342900">
              <a:buFont typeface="Arial" panose="020B0604020202020204" pitchFamily="34" charset="0"/>
              <a:buChar char="•"/>
            </a:pPr>
            <a:r>
              <a:rPr lang="da-DK" sz="2000" dirty="0" smtClean="0"/>
              <a:t>Simulation </a:t>
            </a:r>
            <a:r>
              <a:rPr lang="da-DK" sz="2000" dirty="0" err="1" smtClean="0"/>
              <a:t>grid</a:t>
            </a:r>
            <a:r>
              <a:rPr lang="da-DK" sz="2000" dirty="0" smtClean="0"/>
              <a:t> 25m x 25m x 2m </a:t>
            </a:r>
            <a:r>
              <a:rPr lang="da-DK" sz="2000" dirty="0"/>
              <a:t>(</a:t>
            </a:r>
            <a:r>
              <a:rPr lang="da-DK" sz="2000" dirty="0" err="1"/>
              <a:t>Based</a:t>
            </a:r>
            <a:r>
              <a:rPr lang="da-DK" sz="2000" dirty="0"/>
              <a:t> on </a:t>
            </a:r>
            <a:r>
              <a:rPr lang="da-DK" sz="2000" dirty="0" err="1"/>
              <a:t>geological</a:t>
            </a:r>
            <a:r>
              <a:rPr lang="da-DK" sz="2000" dirty="0"/>
              <a:t> elements)</a:t>
            </a:r>
          </a:p>
          <a:p>
            <a:pPr marL="800100" lvl="1" indent="-342900">
              <a:buFont typeface="Arial" panose="020B0604020202020204" pitchFamily="34" charset="0"/>
              <a:buChar char="•"/>
            </a:pPr>
            <a:r>
              <a:rPr lang="da-DK" sz="2000" dirty="0"/>
              <a:t>Training </a:t>
            </a:r>
            <a:r>
              <a:rPr lang="da-DK" sz="2000" dirty="0" smtClean="0"/>
              <a:t>images</a:t>
            </a:r>
            <a:endParaRPr lang="da-DK" sz="2000" dirty="0"/>
          </a:p>
          <a:p>
            <a:pPr marL="800100" lvl="1" indent="-342900">
              <a:buFont typeface="Arial" panose="020B0604020202020204" pitchFamily="34" charset="0"/>
              <a:buChar char="•"/>
            </a:pPr>
            <a:r>
              <a:rPr lang="da-DK" sz="2000" dirty="0" err="1"/>
              <a:t>Conditioning</a:t>
            </a:r>
            <a:r>
              <a:rPr lang="da-DK" sz="2000" dirty="0"/>
              <a:t> data (Surface </a:t>
            </a:r>
            <a:r>
              <a:rPr lang="da-DK" sz="2000" dirty="0" err="1"/>
              <a:t>geology</a:t>
            </a:r>
            <a:r>
              <a:rPr lang="da-DK" sz="2000" dirty="0"/>
              <a:t>, </a:t>
            </a:r>
            <a:r>
              <a:rPr lang="da-DK" sz="2000" dirty="0" err="1"/>
              <a:t>boreholes</a:t>
            </a:r>
            <a:r>
              <a:rPr lang="da-DK" sz="2000" dirty="0"/>
              <a:t>, </a:t>
            </a:r>
            <a:r>
              <a:rPr lang="da-DK" sz="2000" dirty="0" err="1"/>
              <a:t>tTEM</a:t>
            </a:r>
            <a:r>
              <a:rPr lang="da-DK" sz="2000" dirty="0" smtClean="0"/>
              <a:t>)</a:t>
            </a:r>
          </a:p>
          <a:p>
            <a:pPr marL="1257300" lvl="2" indent="-342900">
              <a:buFont typeface="Arial" panose="020B0604020202020204" pitchFamily="34" charset="0"/>
              <a:buChar char="•"/>
            </a:pPr>
            <a:r>
              <a:rPr lang="da-DK" sz="2000" dirty="0" smtClean="0"/>
              <a:t>Hard data: </a:t>
            </a:r>
            <a:r>
              <a:rPr lang="da-DK" sz="2000" dirty="0" err="1" smtClean="0"/>
              <a:t>Placed</a:t>
            </a:r>
            <a:r>
              <a:rPr lang="da-DK" sz="2000" dirty="0" smtClean="0"/>
              <a:t> </a:t>
            </a:r>
            <a:r>
              <a:rPr lang="da-DK" sz="2000" dirty="0" err="1" smtClean="0"/>
              <a:t>directly</a:t>
            </a:r>
            <a:r>
              <a:rPr lang="da-DK" sz="2000" dirty="0" smtClean="0"/>
              <a:t> in simulation </a:t>
            </a:r>
            <a:r>
              <a:rPr lang="da-DK" sz="2000" dirty="0" err="1" smtClean="0"/>
              <a:t>grid</a:t>
            </a:r>
            <a:endParaRPr lang="da-DK" sz="2000" dirty="0" smtClean="0"/>
          </a:p>
          <a:p>
            <a:pPr marL="1257300" lvl="2" indent="-342900">
              <a:buFont typeface="Arial" panose="020B0604020202020204" pitchFamily="34" charset="0"/>
              <a:buChar char="•"/>
            </a:pPr>
            <a:r>
              <a:rPr lang="da-DK" sz="2000" dirty="0" smtClean="0"/>
              <a:t>Soft data: Prior </a:t>
            </a:r>
            <a:r>
              <a:rPr lang="da-DK" sz="2000" dirty="0" err="1" smtClean="0"/>
              <a:t>probabilities</a:t>
            </a:r>
            <a:r>
              <a:rPr lang="da-DK" sz="2000" dirty="0" smtClean="0"/>
              <a:t> on </a:t>
            </a:r>
            <a:r>
              <a:rPr lang="da-DK" sz="2000" dirty="0" err="1" smtClean="0"/>
              <a:t>geology</a:t>
            </a:r>
            <a:r>
              <a:rPr lang="da-DK" sz="2000" dirty="0" smtClean="0"/>
              <a:t> and </a:t>
            </a:r>
            <a:r>
              <a:rPr lang="da-DK" sz="2000" dirty="0" err="1" smtClean="0"/>
              <a:t>redox</a:t>
            </a:r>
            <a:endParaRPr lang="da-DK" sz="2000" dirty="0"/>
          </a:p>
          <a:p>
            <a:pPr marL="800100" lvl="1" indent="-342900">
              <a:buFont typeface="Arial" panose="020B0604020202020204" pitchFamily="34" charset="0"/>
              <a:buChar char="•"/>
            </a:pPr>
            <a:endParaRPr lang="da-DK" sz="2000" dirty="0" smtClean="0"/>
          </a:p>
        </p:txBody>
      </p:sp>
      <p:sp>
        <p:nvSpPr>
          <p:cNvPr id="7" name="Footer Placeholder 3">
            <a:extLst>
              <a:ext uri="{FF2B5EF4-FFF2-40B4-BE49-F238E27FC236}">
                <a16:creationId xmlns:a16="http://schemas.microsoft.com/office/drawing/2014/main" id="{41F94520-EAE1-9543-9C2B-D227EC66169F}"/>
              </a:ext>
            </a:extLst>
          </p:cNvPr>
          <p:cNvSpPr>
            <a:spLocks noGrp="1"/>
          </p:cNvSpPr>
          <p:nvPr>
            <p:ph type="ftr" sz="quarter" idx="11"/>
          </p:nvPr>
        </p:nvSpPr>
        <p:spPr>
          <a:xfrm>
            <a:off x="440574" y="6492875"/>
            <a:ext cx="3841579" cy="365125"/>
          </a:xfrm>
        </p:spPr>
        <p:txBody>
          <a:bodyPr/>
          <a:lstStyle/>
          <a:p>
            <a:r>
              <a:rPr lang="da-DK" dirty="0" smtClean="0">
                <a:ea typeface="+mn-lt"/>
                <a:cs typeface="+mn-lt"/>
              </a:rPr>
              <a:t>DWF2020</a:t>
            </a:r>
          </a:p>
        </p:txBody>
      </p:sp>
      <p:pic>
        <p:nvPicPr>
          <p:cNvPr id="9" name="Billed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7817" y="365125"/>
            <a:ext cx="4702629" cy="2588895"/>
          </a:xfrm>
          <a:prstGeom prst="rect">
            <a:avLst/>
          </a:prstGeom>
        </p:spPr>
      </p:pic>
      <p:pic>
        <p:nvPicPr>
          <p:cNvPr id="10" name="Billede 9"/>
          <p:cNvPicPr>
            <a:picLocks noChangeAspect="1"/>
          </p:cNvPicPr>
          <p:nvPr/>
        </p:nvPicPr>
        <p:blipFill>
          <a:blip r:embed="rId3" r:link="rId4">
            <a:extLst>
              <a:ext uri="{28A0092B-C50C-407E-A947-70E740481C1C}">
                <a14:useLocalDpi xmlns:a14="http://schemas.microsoft.com/office/drawing/2010/main" val="0"/>
              </a:ext>
            </a:extLst>
          </a:blip>
          <a:stretch>
            <a:fillRect/>
          </a:stretch>
        </p:blipFill>
        <p:spPr>
          <a:xfrm>
            <a:off x="7244349" y="1841430"/>
            <a:ext cx="4392248" cy="2427174"/>
          </a:xfrm>
          <a:prstGeom prst="rect">
            <a:avLst/>
          </a:prstGeom>
        </p:spPr>
      </p:pic>
      <p:pic>
        <p:nvPicPr>
          <p:cNvPr id="8" name="Billed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7525" y="3435270"/>
            <a:ext cx="5778845" cy="3076175"/>
          </a:xfrm>
          <a:prstGeom prst="rect">
            <a:avLst/>
          </a:prstGeom>
        </p:spPr>
      </p:pic>
      <p:pic>
        <p:nvPicPr>
          <p:cNvPr id="5" name="Billed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230" y="3508896"/>
            <a:ext cx="5430770" cy="2983979"/>
          </a:xfrm>
          <a:prstGeom prst="rect">
            <a:avLst/>
          </a:prstGeom>
        </p:spPr>
      </p:pic>
    </p:spTree>
    <p:extLst>
      <p:ext uri="{BB962C8B-B14F-4D97-AF65-F5344CB8AC3E}">
        <p14:creationId xmlns:p14="http://schemas.microsoft.com/office/powerpoint/2010/main" val="1747837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1" presetClass="entr" presetSubtype="0" fill="hold"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3640" y="35861"/>
            <a:ext cx="10515600" cy="1325563"/>
          </a:xfrm>
        </p:spPr>
        <p:txBody>
          <a:bodyPr/>
          <a:lstStyle/>
          <a:p>
            <a:r>
              <a:rPr lang="en-US" dirty="0" smtClean="0"/>
              <a:t>Posterior realizations - Geology</a:t>
            </a:r>
            <a:endParaRPr lang="en-US" dirty="0"/>
          </a:p>
        </p:txBody>
      </p:sp>
      <p:sp>
        <p:nvSpPr>
          <p:cNvPr id="3" name="Pladsholder til dato 2"/>
          <p:cNvSpPr>
            <a:spLocks noGrp="1"/>
          </p:cNvSpPr>
          <p:nvPr>
            <p:ph type="dt" sz="half" idx="10"/>
          </p:nvPr>
        </p:nvSpPr>
        <p:spPr/>
        <p:txBody>
          <a:bodyPr/>
          <a:lstStyle/>
          <a:p>
            <a:endParaRPr lang="en-GB" noProof="0"/>
          </a:p>
        </p:txBody>
      </p:sp>
      <p:sp>
        <p:nvSpPr>
          <p:cNvPr id="4" name="Pladsholder til sidefod 3"/>
          <p:cNvSpPr>
            <a:spLocks noGrp="1"/>
          </p:cNvSpPr>
          <p:nvPr>
            <p:ph type="ftr" sz="quarter" idx="11"/>
          </p:nvPr>
        </p:nvSpPr>
        <p:spPr/>
        <p:txBody>
          <a:bodyPr/>
          <a:lstStyle/>
          <a:p>
            <a:r>
              <a:rPr lang="da-DK" dirty="0" smtClean="0">
                <a:ea typeface="+mn-lt"/>
                <a:cs typeface="+mn-lt"/>
              </a:rPr>
              <a:t>DWF2020</a:t>
            </a:r>
            <a:endParaRPr lang="en-GB" dirty="0"/>
          </a:p>
        </p:txBody>
      </p:sp>
      <p:pic>
        <p:nvPicPr>
          <p:cNvPr id="5" name="Bille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6616" y="1054057"/>
            <a:ext cx="10223863" cy="5299870"/>
          </a:xfrm>
          <a:prstGeom prst="rect">
            <a:avLst/>
          </a:prstGeom>
        </p:spPr>
      </p:pic>
    </p:spTree>
    <p:extLst>
      <p:ext uri="{BB962C8B-B14F-4D97-AF65-F5344CB8AC3E}">
        <p14:creationId xmlns:p14="http://schemas.microsoft.com/office/powerpoint/2010/main" val="10703655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3640" y="35861"/>
            <a:ext cx="10515600" cy="1325563"/>
          </a:xfrm>
        </p:spPr>
        <p:txBody>
          <a:bodyPr/>
          <a:lstStyle/>
          <a:p>
            <a:r>
              <a:rPr lang="en-US" dirty="0" smtClean="0"/>
              <a:t>Posterior realizations - Redox</a:t>
            </a:r>
            <a:endParaRPr lang="en-US" dirty="0"/>
          </a:p>
        </p:txBody>
      </p:sp>
      <p:sp>
        <p:nvSpPr>
          <p:cNvPr id="3" name="Pladsholder til dato 2"/>
          <p:cNvSpPr>
            <a:spLocks noGrp="1"/>
          </p:cNvSpPr>
          <p:nvPr>
            <p:ph type="dt" sz="half" idx="10"/>
          </p:nvPr>
        </p:nvSpPr>
        <p:spPr/>
        <p:txBody>
          <a:bodyPr/>
          <a:lstStyle/>
          <a:p>
            <a:endParaRPr lang="en-GB" noProof="0"/>
          </a:p>
        </p:txBody>
      </p:sp>
      <p:sp>
        <p:nvSpPr>
          <p:cNvPr id="4" name="Pladsholder til sidefod 3"/>
          <p:cNvSpPr>
            <a:spLocks noGrp="1"/>
          </p:cNvSpPr>
          <p:nvPr>
            <p:ph type="ftr" sz="quarter" idx="11"/>
          </p:nvPr>
        </p:nvSpPr>
        <p:spPr/>
        <p:txBody>
          <a:bodyPr/>
          <a:lstStyle/>
          <a:p>
            <a:r>
              <a:rPr lang="da-DK" dirty="0" smtClean="0">
                <a:ea typeface="+mn-lt"/>
                <a:cs typeface="+mn-lt"/>
              </a:rPr>
              <a:t>DWF2020</a:t>
            </a:r>
            <a:endParaRPr lang="en-GB" dirty="0"/>
          </a:p>
        </p:txBody>
      </p:sp>
      <p:pic>
        <p:nvPicPr>
          <p:cNvPr id="6" name="Bille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2743" y="1054057"/>
            <a:ext cx="10206446" cy="5290842"/>
          </a:xfrm>
          <a:prstGeom prst="rect">
            <a:avLst/>
          </a:prstGeom>
        </p:spPr>
      </p:pic>
    </p:spTree>
    <p:extLst>
      <p:ext uri="{BB962C8B-B14F-4D97-AF65-F5344CB8AC3E}">
        <p14:creationId xmlns:p14="http://schemas.microsoft.com/office/powerpoint/2010/main" val="34091641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3640" y="35861"/>
            <a:ext cx="10515600" cy="1325563"/>
          </a:xfrm>
        </p:spPr>
        <p:txBody>
          <a:bodyPr/>
          <a:lstStyle/>
          <a:p>
            <a:r>
              <a:rPr lang="en-US" dirty="0" smtClean="0"/>
              <a:t>Summary statistics </a:t>
            </a:r>
            <a:endParaRPr lang="en-US" dirty="0"/>
          </a:p>
        </p:txBody>
      </p:sp>
      <p:sp>
        <p:nvSpPr>
          <p:cNvPr id="3" name="Pladsholder til dato 2"/>
          <p:cNvSpPr>
            <a:spLocks noGrp="1"/>
          </p:cNvSpPr>
          <p:nvPr>
            <p:ph type="dt" sz="half" idx="10"/>
          </p:nvPr>
        </p:nvSpPr>
        <p:spPr/>
        <p:txBody>
          <a:bodyPr/>
          <a:lstStyle/>
          <a:p>
            <a:endParaRPr lang="en-GB" noProof="0"/>
          </a:p>
        </p:txBody>
      </p:sp>
      <p:sp>
        <p:nvSpPr>
          <p:cNvPr id="4" name="Pladsholder til sidefod 3"/>
          <p:cNvSpPr>
            <a:spLocks noGrp="1"/>
          </p:cNvSpPr>
          <p:nvPr>
            <p:ph type="ftr" sz="quarter" idx="11"/>
          </p:nvPr>
        </p:nvSpPr>
        <p:spPr/>
        <p:txBody>
          <a:bodyPr/>
          <a:lstStyle/>
          <a:p>
            <a:r>
              <a:rPr lang="da-DK" dirty="0" smtClean="0">
                <a:ea typeface="+mn-lt"/>
                <a:cs typeface="+mn-lt"/>
              </a:rPr>
              <a:t>DWF2020</a:t>
            </a:r>
            <a:endParaRPr lang="en-GB" dirty="0"/>
          </a:p>
        </p:txBody>
      </p:sp>
      <p:pic>
        <p:nvPicPr>
          <p:cNvPr id="5" name="Bille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931" y="1111453"/>
            <a:ext cx="9013372" cy="4980827"/>
          </a:xfrm>
          <a:prstGeom prst="rect">
            <a:avLst/>
          </a:prstGeom>
        </p:spPr>
      </p:pic>
    </p:spTree>
    <p:extLst>
      <p:ext uri="{BB962C8B-B14F-4D97-AF65-F5344CB8AC3E}">
        <p14:creationId xmlns:p14="http://schemas.microsoft.com/office/powerpoint/2010/main" val="32415914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3640" y="35861"/>
            <a:ext cx="10515600" cy="1325563"/>
          </a:xfrm>
        </p:spPr>
        <p:txBody>
          <a:bodyPr/>
          <a:lstStyle/>
          <a:p>
            <a:r>
              <a:rPr lang="en-US" dirty="0" smtClean="0"/>
              <a:t>Why probabilistic?</a:t>
            </a:r>
            <a:endParaRPr lang="en-US" dirty="0"/>
          </a:p>
        </p:txBody>
      </p:sp>
      <p:sp>
        <p:nvSpPr>
          <p:cNvPr id="3" name="Pladsholder til dato 2"/>
          <p:cNvSpPr>
            <a:spLocks noGrp="1"/>
          </p:cNvSpPr>
          <p:nvPr>
            <p:ph type="dt" sz="half" idx="10"/>
          </p:nvPr>
        </p:nvSpPr>
        <p:spPr/>
        <p:txBody>
          <a:bodyPr/>
          <a:lstStyle/>
          <a:p>
            <a:endParaRPr lang="en-GB" noProof="0"/>
          </a:p>
        </p:txBody>
      </p:sp>
      <p:sp>
        <p:nvSpPr>
          <p:cNvPr id="4" name="Pladsholder til sidefod 3"/>
          <p:cNvSpPr>
            <a:spLocks noGrp="1"/>
          </p:cNvSpPr>
          <p:nvPr>
            <p:ph type="ftr" sz="quarter" idx="11"/>
          </p:nvPr>
        </p:nvSpPr>
        <p:spPr/>
        <p:txBody>
          <a:bodyPr/>
          <a:lstStyle/>
          <a:p>
            <a:r>
              <a:rPr lang="da-DK" dirty="0" smtClean="0">
                <a:ea typeface="+mn-lt"/>
                <a:cs typeface="+mn-lt"/>
              </a:rPr>
              <a:t>DWF2020</a:t>
            </a:r>
            <a:endParaRPr lang="en-GB" dirty="0"/>
          </a:p>
        </p:txBody>
      </p:sp>
      <p:sp>
        <p:nvSpPr>
          <p:cNvPr id="6" name="Tekstfelt 5"/>
          <p:cNvSpPr txBox="1"/>
          <p:nvPr/>
        </p:nvSpPr>
        <p:spPr>
          <a:xfrm>
            <a:off x="1027611" y="1361424"/>
            <a:ext cx="9683932"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Multiple possible scenarios</a:t>
            </a:r>
          </a:p>
          <a:p>
            <a:pPr marL="285750" indent="-285750">
              <a:buFont typeface="Arial" panose="020B0604020202020204" pitchFamily="34" charset="0"/>
              <a:buChar char="•"/>
            </a:pPr>
            <a:r>
              <a:rPr lang="en-US" dirty="0" smtClean="0"/>
              <a:t>Stochastic subsurface structure input to hydrological models</a:t>
            </a:r>
          </a:p>
          <a:p>
            <a:pPr marL="285750" indent="-285750">
              <a:buFont typeface="Arial" panose="020B0604020202020204" pitchFamily="34" charset="0"/>
              <a:buChar char="•"/>
            </a:pPr>
            <a:r>
              <a:rPr lang="en-US" dirty="0" smtClean="0"/>
              <a:t>Quantify uncertainties based on the specific input data.</a:t>
            </a:r>
          </a:p>
          <a:p>
            <a:pPr marL="285750" indent="-285750">
              <a:buFont typeface="Arial" panose="020B0604020202020204" pitchFamily="34" charset="0"/>
              <a:buChar char="•"/>
            </a:pPr>
            <a:r>
              <a:rPr lang="en-US" dirty="0" smtClean="0"/>
              <a:t>Ask “questions” directly to the stochastic model.</a:t>
            </a:r>
          </a:p>
          <a:p>
            <a:pPr marL="742950" lvl="1" indent="-285750">
              <a:buFont typeface="Arial" panose="020B0604020202020204" pitchFamily="34" charset="0"/>
              <a:buChar char="•"/>
            </a:pPr>
            <a:r>
              <a:rPr lang="en-US" dirty="0" smtClean="0"/>
              <a:t>What is the probability of finding a given lithology/redox at a certain depth? </a:t>
            </a:r>
          </a:p>
          <a:p>
            <a:pPr marL="742950" lvl="1" indent="-285750">
              <a:buFont typeface="Arial" panose="020B0604020202020204" pitchFamily="34" charset="0"/>
              <a:buChar char="•"/>
            </a:pPr>
            <a:r>
              <a:rPr lang="en-US" dirty="0" smtClean="0"/>
              <a:t>How are redox conditions distributed within each lithological unit?</a:t>
            </a:r>
          </a:p>
        </p:txBody>
      </p:sp>
    </p:spTree>
    <p:extLst>
      <p:ext uri="{BB962C8B-B14F-4D97-AF65-F5344CB8AC3E}">
        <p14:creationId xmlns:p14="http://schemas.microsoft.com/office/powerpoint/2010/main" val="23962932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dato 2"/>
          <p:cNvSpPr>
            <a:spLocks noGrp="1"/>
          </p:cNvSpPr>
          <p:nvPr>
            <p:ph type="dt" sz="half" idx="10"/>
          </p:nvPr>
        </p:nvSpPr>
        <p:spPr/>
        <p:txBody>
          <a:bodyPr/>
          <a:lstStyle/>
          <a:p>
            <a:endParaRPr lang="en-GB" noProof="0"/>
          </a:p>
        </p:txBody>
      </p:sp>
      <p:sp>
        <p:nvSpPr>
          <p:cNvPr id="4" name="Pladsholder til sidefod 3"/>
          <p:cNvSpPr>
            <a:spLocks noGrp="1"/>
          </p:cNvSpPr>
          <p:nvPr>
            <p:ph type="ftr" sz="quarter" idx="11"/>
          </p:nvPr>
        </p:nvSpPr>
        <p:spPr/>
        <p:txBody>
          <a:bodyPr/>
          <a:lstStyle/>
          <a:p>
            <a:r>
              <a:rPr lang="da-DK" dirty="0" smtClean="0">
                <a:ea typeface="+mn-lt"/>
                <a:cs typeface="+mn-lt"/>
              </a:rPr>
              <a:t>DWF2020</a:t>
            </a:r>
            <a:endParaRPr lang="en-GB" dirty="0"/>
          </a:p>
        </p:txBody>
      </p:sp>
      <p:sp>
        <p:nvSpPr>
          <p:cNvPr id="2" name="Titel 1"/>
          <p:cNvSpPr>
            <a:spLocks noGrp="1"/>
          </p:cNvSpPr>
          <p:nvPr>
            <p:ph type="title"/>
          </p:nvPr>
        </p:nvSpPr>
        <p:spPr>
          <a:xfrm>
            <a:off x="303640" y="35861"/>
            <a:ext cx="10515600" cy="1325563"/>
          </a:xfrm>
        </p:spPr>
        <p:txBody>
          <a:bodyPr>
            <a:normAutofit/>
          </a:bodyPr>
          <a:lstStyle/>
          <a:p>
            <a:r>
              <a:rPr lang="en-US" sz="3600" dirty="0" smtClean="0"/>
              <a:t>Redox distribution per lithology group: element 1</a:t>
            </a:r>
            <a:endParaRPr lang="en-US" sz="3600" dirty="0"/>
          </a:p>
        </p:txBody>
      </p:sp>
      <p:pic>
        <p:nvPicPr>
          <p:cNvPr id="5" name="Bille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2252" y="932814"/>
            <a:ext cx="9432730" cy="5428797"/>
          </a:xfrm>
          <a:prstGeom prst="rect">
            <a:avLst/>
          </a:prstGeom>
        </p:spPr>
      </p:pic>
    </p:spTree>
    <p:extLst>
      <p:ext uri="{BB962C8B-B14F-4D97-AF65-F5344CB8AC3E}">
        <p14:creationId xmlns:p14="http://schemas.microsoft.com/office/powerpoint/2010/main" val="6870390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Thank you for your attention</a:t>
            </a:r>
            <a:endParaRPr lang="en-US" dirty="0"/>
          </a:p>
        </p:txBody>
      </p:sp>
      <p:sp>
        <p:nvSpPr>
          <p:cNvPr id="3" name="Pladsholder til dato 2"/>
          <p:cNvSpPr>
            <a:spLocks noGrp="1"/>
          </p:cNvSpPr>
          <p:nvPr>
            <p:ph type="dt" sz="half" idx="10"/>
          </p:nvPr>
        </p:nvSpPr>
        <p:spPr/>
        <p:txBody>
          <a:bodyPr/>
          <a:lstStyle/>
          <a:p>
            <a:endParaRPr lang="en-GB" noProof="0"/>
          </a:p>
        </p:txBody>
      </p:sp>
      <p:sp>
        <p:nvSpPr>
          <p:cNvPr id="4" name="Pladsholder til sidefod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27751190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GEUS Ny identitet">
      <a:dk1>
        <a:srgbClr val="000000"/>
      </a:dk1>
      <a:lt1>
        <a:srgbClr val="FFFFFF"/>
      </a:lt1>
      <a:dk2>
        <a:srgbClr val="596DD5"/>
      </a:dk2>
      <a:lt2>
        <a:srgbClr val="E7E6E6"/>
      </a:lt2>
      <a:accent1>
        <a:srgbClr val="0097C4"/>
      </a:accent1>
      <a:accent2>
        <a:srgbClr val="FF5151"/>
      </a:accent2>
      <a:accent3>
        <a:srgbClr val="A5A5A5"/>
      </a:accent3>
      <a:accent4>
        <a:srgbClr val="673AB7"/>
      </a:accent4>
      <a:accent5>
        <a:srgbClr val="0C2C83"/>
      </a:accent5>
      <a:accent6>
        <a:srgbClr val="0091EA"/>
      </a:accent6>
      <a:hlink>
        <a:srgbClr val="596DC1"/>
      </a:hlink>
      <a:folHlink>
        <a:srgbClr val="646464"/>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US_GB_Logobar_16x9" id="{14D93B6F-98F7-0440-BA56-352B30A949F3}" vid="{29FC8B01-CEBD-F14F-9FE5-39021B9031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0FBC0B9CBF89364B911E63F2180B58CA" ma:contentTypeVersion="13" ma:contentTypeDescription="Opret et nyt dokument." ma:contentTypeScope="" ma:versionID="8d08df0cbf1ef93107cb7da1e7599548">
  <xsd:schema xmlns:xsd="http://www.w3.org/2001/XMLSchema" xmlns:xs="http://www.w3.org/2001/XMLSchema" xmlns:p="http://schemas.microsoft.com/office/2006/metadata/properties" xmlns:ns3="e8c8a8cf-e491-4609-807b-4f2edcc9a718" xmlns:ns4="aa3313b0-1d3b-4e49-a8bb-808812683648" targetNamespace="http://schemas.microsoft.com/office/2006/metadata/properties" ma:root="true" ma:fieldsID="78ffd14f6dc5d6efd853698b85021dfc" ns3:_="" ns4:_="">
    <xsd:import namespace="e8c8a8cf-e491-4609-807b-4f2edcc9a718"/>
    <xsd:import namespace="aa3313b0-1d3b-4e49-a8bb-80881268364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c8a8cf-e491-4609-807b-4f2edcc9a7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a3313b0-1d3b-4e49-a8bb-808812683648"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t med detaljer" ma:internalName="SharedWithDetails" ma:readOnly="true">
      <xsd:simpleType>
        <xsd:restriction base="dms:Note">
          <xsd:maxLength value="255"/>
        </xsd:restriction>
      </xsd:simpleType>
    </xsd:element>
    <xsd:element name="SharingHintHash" ma:index="12" nillable="true" ma:displayName="Hashværdi for deling"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100B1F-F82D-482D-9770-5446BB17B910}">
  <ds:schemaRefs>
    <ds:schemaRef ds:uri="http://purl.org/dc/terms/"/>
    <ds:schemaRef ds:uri="aa3313b0-1d3b-4e49-a8bb-808812683648"/>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e8c8a8cf-e491-4609-807b-4f2edcc9a718"/>
    <ds:schemaRef ds:uri="http://www.w3.org/XML/1998/namespace"/>
    <ds:schemaRef ds:uri="http://purl.org/dc/dcmitype/"/>
  </ds:schemaRefs>
</ds:datastoreItem>
</file>

<file path=customXml/itemProps2.xml><?xml version="1.0" encoding="utf-8"?>
<ds:datastoreItem xmlns:ds="http://schemas.openxmlformats.org/officeDocument/2006/customXml" ds:itemID="{5994B2F2-F683-4856-90B4-A8B9536DF2C0}">
  <ds:schemaRefs>
    <ds:schemaRef ds:uri="http://schemas.microsoft.com/sharepoint/v3/contenttype/forms"/>
  </ds:schemaRefs>
</ds:datastoreItem>
</file>

<file path=customXml/itemProps3.xml><?xml version="1.0" encoding="utf-8"?>
<ds:datastoreItem xmlns:ds="http://schemas.openxmlformats.org/officeDocument/2006/customXml" ds:itemID="{C55A4BE7-63F1-44D3-929C-DDB692E024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c8a8cf-e491-4609-807b-4f2edcc9a718"/>
    <ds:schemaRef ds:uri="aa3313b0-1d3b-4e49-a8bb-8088126836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16x9 GB-Logobar</Template>
  <TotalTime>4652</TotalTime>
  <Words>585</Words>
  <Application>Microsoft Office PowerPoint</Application>
  <PresentationFormat>Widescreen</PresentationFormat>
  <Paragraphs>138</Paragraphs>
  <Slides>18</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18</vt:i4>
      </vt:variant>
    </vt:vector>
  </HeadingPairs>
  <TitlesOfParts>
    <vt:vector size="23" baseType="lpstr">
      <vt:lpstr>Arial</vt:lpstr>
      <vt:lpstr>Calibri</vt:lpstr>
      <vt:lpstr>Cambria Math</vt:lpstr>
      <vt:lpstr>Wingdings</vt:lpstr>
      <vt:lpstr>Office-tema</vt:lpstr>
      <vt:lpstr>PowerPoint-præsentation</vt:lpstr>
      <vt:lpstr> </vt:lpstr>
      <vt:lpstr>Motivation</vt:lpstr>
      <vt:lpstr>Results from LOOP 3</vt:lpstr>
      <vt:lpstr>Probabilistic data integration</vt:lpstr>
      <vt:lpstr>Available data – LOOP 3</vt:lpstr>
      <vt:lpstr>Schematic modelling framework</vt:lpstr>
      <vt:lpstr>LOOP 3 - Geological elements</vt:lpstr>
      <vt:lpstr>Schematic modelling framework</vt:lpstr>
      <vt:lpstr>Training images (Quaternary sequence)</vt:lpstr>
      <vt:lpstr>Schematic modelling framework</vt:lpstr>
      <vt:lpstr>Geostatistical simulation</vt:lpstr>
      <vt:lpstr>Posterior realizations - Geology</vt:lpstr>
      <vt:lpstr>Posterior realizations - Redox</vt:lpstr>
      <vt:lpstr>Summary statistics </vt:lpstr>
      <vt:lpstr>Why probabilistic?</vt:lpstr>
      <vt:lpstr>Redox distribution per lithology group: element 1</vt:lpstr>
      <vt:lpstr>Thank you for your attention</vt:lpstr>
    </vt:vector>
  </TitlesOfParts>
  <Company>GEUS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Rasmus Bødker Madsen</dc:creator>
  <cp:lastModifiedBy>Rasmus Bødker Madsen</cp:lastModifiedBy>
  <cp:revision>229</cp:revision>
  <cp:lastPrinted>2018-01-03T11:39:14Z</cp:lastPrinted>
  <dcterms:created xsi:type="dcterms:W3CDTF">2019-04-11T12:34:58Z</dcterms:created>
  <dcterms:modified xsi:type="dcterms:W3CDTF">2020-01-29T21:56:54Z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0x0101000FBC0B9CBF89364B911E63F2180B58CA</vt:lpwstr>
  </property>
</Properties>
</file>